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0" r:id="rId3"/>
    <p:sldId id="272" r:id="rId4"/>
    <p:sldId id="271" r:id="rId5"/>
    <p:sldId id="273" r:id="rId6"/>
    <p:sldId id="274" r:id="rId7"/>
    <p:sldId id="275" r:id="rId8"/>
    <p:sldId id="276" r:id="rId9"/>
    <p:sldId id="27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8" d="100"/>
          <a:sy n="88" d="100"/>
        </p:scale>
        <p:origin x="76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Sqrt([x-x]^2+[y-y]^2)-</a:t>
            </a:r>
            <a:r>
              <a:rPr lang="en-US" baseline="0" dirty="0"/>
              <a:t>  Plot using different dB filters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No Filter</c:v>
                </c:pt>
                <c:pt idx="1">
                  <c:v>-97</c:v>
                </c:pt>
                <c:pt idx="2">
                  <c:v>-96</c:v>
                </c:pt>
                <c:pt idx="3">
                  <c:v>-95</c:v>
                </c:pt>
                <c:pt idx="4">
                  <c:v>-94</c:v>
                </c:pt>
                <c:pt idx="5">
                  <c:v>-92</c:v>
                </c:pt>
                <c:pt idx="6">
                  <c:v>-90</c:v>
                </c:pt>
                <c:pt idx="7">
                  <c:v>-85</c:v>
                </c:pt>
                <c:pt idx="8">
                  <c:v>-83</c:v>
                </c:pt>
                <c:pt idx="9">
                  <c:v>-80</c:v>
                </c:pt>
                <c:pt idx="10">
                  <c:v>-70</c:v>
                </c:pt>
                <c:pt idx="11">
                  <c:v>-60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58</c:v>
                </c:pt>
                <c:pt idx="1">
                  <c:v>92</c:v>
                </c:pt>
                <c:pt idx="2">
                  <c:v>56</c:v>
                </c:pt>
                <c:pt idx="3">
                  <c:v>46</c:v>
                </c:pt>
                <c:pt idx="4">
                  <c:v>63</c:v>
                </c:pt>
                <c:pt idx="5">
                  <c:v>66</c:v>
                </c:pt>
                <c:pt idx="6">
                  <c:v>70</c:v>
                </c:pt>
                <c:pt idx="7">
                  <c:v>68</c:v>
                </c:pt>
                <c:pt idx="8">
                  <c:v>94</c:v>
                </c:pt>
                <c:pt idx="9">
                  <c:v>97</c:v>
                </c:pt>
                <c:pt idx="10">
                  <c:v>91</c:v>
                </c:pt>
                <c:pt idx="11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70-4F5F-A008-825EDC9321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No Filter</c:v>
                </c:pt>
                <c:pt idx="1">
                  <c:v>-97</c:v>
                </c:pt>
                <c:pt idx="2">
                  <c:v>-96</c:v>
                </c:pt>
                <c:pt idx="3">
                  <c:v>-95</c:v>
                </c:pt>
                <c:pt idx="4">
                  <c:v>-94</c:v>
                </c:pt>
                <c:pt idx="5">
                  <c:v>-92</c:v>
                </c:pt>
                <c:pt idx="6">
                  <c:v>-90</c:v>
                </c:pt>
                <c:pt idx="7">
                  <c:v>-85</c:v>
                </c:pt>
                <c:pt idx="8">
                  <c:v>-83</c:v>
                </c:pt>
                <c:pt idx="9">
                  <c:v>-80</c:v>
                </c:pt>
                <c:pt idx="10">
                  <c:v>-70</c:v>
                </c:pt>
                <c:pt idx="11">
                  <c:v>-60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17</c:v>
                </c:pt>
                <c:pt idx="1">
                  <c:v>19</c:v>
                </c:pt>
                <c:pt idx="2">
                  <c:v>17</c:v>
                </c:pt>
                <c:pt idx="3">
                  <c:v>16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19</c:v>
                </c:pt>
                <c:pt idx="10">
                  <c:v>28</c:v>
                </c:pt>
                <c:pt idx="1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70-4F5F-A008-825EDC9321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398440"/>
        <c:axId val="320401720"/>
      </c:lineChart>
      <c:catAx>
        <c:axId val="32039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401720"/>
        <c:crosses val="autoZero"/>
        <c:auto val="1"/>
        <c:lblAlgn val="ctr"/>
        <c:lblOffset val="100"/>
        <c:noMultiLvlLbl val="0"/>
      </c:catAx>
      <c:valAx>
        <c:axId val="32040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398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09:21:04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3959 2448 0 0,'0'0'0'0'0,"0"0"96"0"0,0 0-24 0 0,0 0 8 0 0,0 0-80 0 0,0 0 0 0 0,0 0 0 0 0,0 0 0 0 0,0-6 288 0 0,0 6 32 0 0,0 0 16 0 0,0 0 0 0 0,0 0 48 0 0,0 0 16 0 0,0 0 0 0 0,0 0 0 0 0,0 0 80 0 0,0 0 8 0 0,0 0 8 0 0,0 0 0 0 0,0 0-120 0 0,0 0-24 0 0,0 0-8 0 0,0 0 0 0 0,0 0-112 0 0,7 0-16 0 0,-7 0-8 0 0,0 0 0 0 0,0 0-72 0 0,0 0-8 0 0,0 0-8 0 0,0 0 0 0 0,0 0 104 0 0,0 0 16 0 0,0 0 8 0 0,0-6 0 0 0,6 6 24 0 0,-6 0 8 0 0,0 0 0 0 0,0-7 0 0 0,0 7-56 0 0,0 0 0 0 0,0 0-8 0 0,0 0 0 0 0,0-6-40 0 0,0 6-8 0 0,0 0 0 0 0,0 0 0 0 0,0-6-48 0 0,0 6-16 0 0,0 0 0 0 0,0 0 0 0 0,0 0 8 0 0,6-7 0 0 0,-6 1 0 0 0,0 6 0 0 0,7 0-112 0 0,-7-6 0 0 0,0 6 0 0 0,0 0 0 0 0,6 0 136 0 0,-6-7-16 0 0,6 7-8 0 0,-6-6 0 0 0,0 6-112 0 0,7-6 0 0 0,-7 6 0 0 0,6-7 0 0 0,-6 7-72 0 0,6-6-40 0 0,-6 6-8 0 0,7-6 0 0 0,-7-1 184 0 0,0 7 40 0 0,6-6 8 0 0,-6 0 0 0 0,0-1-32 0 0,0 1-8 0 0,0 6 0 0 0,0-6 0 0 0,0-1 64 0 0,6 7 16 0 0,-6-6 0 0 0,0 6 0 0 0,-6-6 32 0 0,6 6 7 0 0,0 0 1 0 0,0 0 0 0 0,0-7-64 0 0,0 1-16 0 0,0 6 0 0 0,6 0 0 0 0,-6-6 16 0 0,0-1 8 0 0,0 7 0 0 0,0-6 0 0 0,0 6-136 0 0,7 0-72 0 0,-7-6 8 0 0,0 6 0 0 0,0-7 64 0 0,0 7 72 0 0,0-6-8 0 0,6 0-64 0 0,-6 6 128 0 0,0-7-24 0 0,0 7-8 0 0,0-6 0 0 0,0 6-96 0 0,0-6 88 0 0,6-1-88 0 0,-6 7 80 0 0,0-6-80 0 0,0 6 96 0 0,0-6-96 0 0,0-1 96 0 0,0 7-96 0 0,0-6 0 0 0,7 6 72 0 0,-7-6-72 0 0,0 6 64 0 0,0-7-64 0 0,6 1 64 0 0,-6 6-64 0 0,0-6 0 0 0,0-1 72 0 0,0 7-72 0 0,6 0 0 0 0,-6-6 64 0 0,0 0-64 0 0,0 6 0 0 0,0-7 0 0 0,0 7 96 0 0,7-6-96 0 0,-7 0 96 0 0,0 6-96 0 0,0-7 208 0 0,0 7-16 0 0,6-6 0 0 0,-6 0 0 0 0,0 6-192 0 0,6-7-136 0 0,-6 7 16 0 0,0-6 8 0 0,0 0 184 0 0,7 6 40 0 0,-7-7 8 0 0,6 7 0 0 0,-6-6-192 0 0,6 0-40 0 0,-6 6-8 0 0,0-7 0 0 0,7 1 200 0 0,-7 0 40 0 0,0-1 8 0 0,6 7 0 0 0,-6-6-216 0 0,0 0-40 0 0,6-1 0 0 0,1 7-8 0 0,-7-6 136 0 0,0 0 0 0 0,0 6 0 0 0,6-7 0 0 0,-6 1 0 0 0,0 6 0 0 0,0-6 0 0 0,0-1 0 0 0,0 7 0 0 0,6-6 0 0 0,-6 6 0 0 0,0-6 0 0 0,0 6 0 0 0,0 0 0 0 0,7-7 64 0 0,-7 1-64 0 0,0 6 0 0 0,0-6 0 0 0,0 6 0 0 0,6-7 0 0 0,-6 7 0 0 0,0-6 0 0 0,6 0 0 0 0,-6 6 0 0 0,0-7 0 0 0,0 1 0 0 0,7 6 0 0 0,-7-6 0 0 0,6-1 64 0 0,-6 7-64 0 0,6-6 0 0 0,-6 0 0 0 0,0 6 72 0 0,7-7-72 0 0,-7 7 64 0 0,0-6-64 0 0,0 0 0 0 0,6 6 0 0 0,-6-7 0 0 0,0 1 0 0 0,0 6 0 0 0,0-6 64 0 0,0 6-64 0 0,6-7 0 0 0,-6 1 0 0 0,0 6 0 0 0,0-6 0 0 0,0 6 0 0 0,0-7 0 0 0,7 1 0 0 0,-7 6 0 0 0,0-6 0 0 0,0 6 0 0 0,6-7 0 0 0,-6 1 0 0 0,0 6 0 0 0,0-6 0 0 0,0 6 0 0 0,6-7 0 0 0,-6 1 0 0 0,0 6 0 0 0,0-6 0 0 0,0 6 0 0 0,0-7 0 0 0,0 1 0 0 0,7 6 0 0 0,-7-6 0 0 0,0-1 0 0 0,0 1 0 0 0,0 0 64 0 0,6 6-64 0 0,-6-7 0 0 0,0 1 0 0 0,6 6 0 0 0,-6-6 0 0 0,0-1 0 0 0,7 1 0 0 0,-7 0 0 0 0,0 6 0 0 0,0-7 0 0 0,6 1 64 0 0,-6 0-64 0 0,0-1 0 0 0,6 1 64 0 0,-6 0-64 0 0,0-1 0 0 0,0 7 0 0 0,7-6 64 0 0,-7 0-64 0 0,0-1 96 0 0,6 1-96 0 0,-6 6 96 0 0,0-6-96 0 0,0-1 64 0 0,6 1-64 0 0,-6 6 64 0 0,0-6 0 0 0,0 6-64 0 0,7-7 96 0 0,-7 1-32 0 0,0 6-64 0 0,0-6 0 0 0,6-1 0 0 0,-6 7 0 0 0,0-6 0 0 0,6 0 0 0 0,-6-1 0 0 0,7 1 0 0 0,-7 0 0 0 0,6-1 0 0 0,-6 1 0 0 0,6 6 0 0 0,-6-6 0 0 0,0-1 0 0 0,7 1 0 0 0,-7 0 0 0 0,0-1 0 0 0,0 1 0 0 0,6 0 0 0 0,-6-1 0 0 0,0 7 0 0 0,0-6 0 0 0,0 0 0 0 0,6-1 64 0 0,-6 7-64 0 0,0-6 64 0 0,0 0-64 0 0,0-1 64 0 0,7 7-64 0 0,-7-6 0 0 0,0 0 0 0 0,0 6 64 0 0,0-7-64 0 0,6 1 0 0 0,-6 6 0 0 0,0-6 0 0 0,0-1 0 0 0,0 7 0 0 0,6-6 0 0 0,-6 0 0 0 0,0 6 0 0 0,0-7 0 0 0,7 7 0 0 0,-7-6 0 0 0,0 6 0 0 0,6-6 0 0 0,-6-1 0 0 0,0 7-88 0 0,0 0 88 0 0,0 0 88 0 0,0-6-24 0 0,0 0 0 0 0,6 6-64 0 0,-6-7 0 0 0,0 7 0 0 0,7-6 0 0 0,-7 6 0 0 0,0-6 0 0 0,0 6 0 0 0,6-7 0 0 0,-6 1 0 0 0,6 6 0 0 0,-6-6 0 0 0,0-1 64 0 0,0 7-64 0 0,7-6 0 0 0,-7-1 0 0 0,0 1 64 0 0,0 6-64 0 0,6-6 0 0 0,-6-1 0 0 0,0 7 0 0 0,0-6 0 0 0,0 6 80 0 0,0-6-80 0 0,0-1 80 0 0,0 7-16 0 0,6-6 0 0 0,-6 6 0 0 0,0-6 0 0 0,0-1-64 0 0,0 7 96 0 0,7-6-96 0 0,-7 6 96 0 0,0-6-96 0 0,6-1 0 0 0,-6 1 0 0 0,0 0 0 0 0,6 6 0 0 0,-6-7 0 0 0,0 1 0 0 0,0 0 0 0 0,7-1 0 0 0,-7 1 0 0 0,0 6 0 0 0,0-6 0 0 0,6-1 0 0 0,-6 1 0 0 0,0 0 0 0 0,6 6 0 0 0,-6-7 0 0 0,0 1 64 0 0,0 0-64 0 0,7 6 64 0 0,-7-7-64 0 0,0 1 0 0 0,6 6 0 0 0,-6-6 64 0 0,0-1-64 0 0,0 7 0 0 0,0-6 0 0 0,6 6 0 0 0,-6-6 0 0 0,0-1 0 0 0,7 7 0 0 0,-7-6 0 0 0,0 6 0 0 0,0-6 0 0 0,6-1 0 0 0,-6 7 64 0 0,0-6-64 0 0,6 0 64 0 0,-6-1-64 0 0,0 7 64 0 0,0-6-64 0 0,7 0 0 0 0,-7 6 0 0 0,0-7-88 0 0,0 1 88 0 0,0 0 0 0 0,6 6 0 0 0,-6-7 0 0 0,0 1 0 0 0,0 0 0 0 0,0-1 0 0 0,6 7 0 0 0,-6-6 0 0 0,0 0 0 0 0,7 6 0 0 0,-7-7 0 0 0,0 1 64 0 0,6 0-64 0 0,-6-1 64 0 0,6 1-64 0 0,-6 0 0 0 0,7 6 0 0 0,-7-7 0 0 0,6 1 0 0 0,-6 0 0 0 0,6-1 0 0 0,1 7 0 0 0,-7-6-64 0 0,0 0 64 0 0,6 6 0 0 0,-6-7 64 0 0,6 1-64 0 0,-6 6 0 0 0,0-6 0 0 0,7-1 0 0 0,-7 1-64 0 0,6 6 64 0 0,-6-6 0 0 0,0-1 0 0 0,0 1 0 0 0,6 6 0 0 0,-6-6 0 0 0,7-1 0 0 0,-7 1 0 0 0,0 6 0 0 0,6-6 64 0 0,-6-1-64 0 0,6 1 0 0 0,-6 0 0 0 0,7 6 0 0 0,-7-7 0 0 0,6 1 0 0 0,-6 0 0 0 0,6-1 0 0 0,-6 1 0 0 0,0 6 0 0 0,7-6 0 0 0,-7-1 0 0 0,6 1 0 0 0,-6 6 0 0 0,0-6 0 0 0,6-1 0 0 0,-6 1 0 0 0,7 6 0 0 0,-7-6 0 0 0,0-1 64 0 0,0 7-64 0 0,0-6 0 0 0,0 6 0 0 0,0-6 64 0 0,6-1-64 0 0,-6 7 0 0 0,0-6 0 0 0,6 0 0 0 0,-6-1 0 0 0,0 7 64 0 0,7-6-64 0 0,-7 0 0 0 0,6-1 0 0 0,-6 1 0 0 0,7 0 0 0 0,-7 6 0 0 0,6-7 0 0 0,-6 1 0 0 0,0 0 0 0 0,0 6 0 0 0,0-7 0 0 0,6 7 0 0 0,-6-6 0 0 0,0 0 0 0 0,0 6 0 0 0,7-7 0 0 0,-7 7 0 0 0,0-6 0 0 0,0 0 0 0 0,0 6 0 0 0,6-7 0 0 0,-6 7 0 0 0,6-6 0 0 0,-6 0 0 0 0,0 6 0 0 0,7-7 0 0 0,-7 1 0 0 0,0 6 0 0 0,0 0 0 0 0,0-6 0 0 0,6-1 0 0 0,-6 7 0 0 0,0-6 0 0 0,0 6 0 0 0,0 0 0 0 0,0-6 0 0 0,0-1 0 0 0,0 7 0 0 0,0-6 0 0 0,0 6 64 0 0,0 0-64 0 0,0-6 0 0 0,0 6 0 0 0,6-7 0 0 0,-6 1 0 0 0,0 6 0 0 0,0 0 0 0 0,0-6 0 0 0,7-1 0 0 0,-7 7 0 0 0,0 0 0 0 0,0-6 0 0 0,0 6 0 0 0,0 0 0 0 0,6-6 0 0 0,-6 6 0 0 0,0-7 0 0 0,0 1 0 0 0,0 0 0 0 0,0 6 64 0 0,0 0-64 0 0,0 0 0 0 0,0 0 0 0 0,0 0 0 0 0,0-7 0 0 0,0 1 0 0 0,0 6 0 0 0,0-6 64 0 0,6-1-64 0 0,-6 7 0 0 0,0-6 0 0 0,0 0 64 0 0,7 6-64 0 0,-7-7 0 0 0,0 1 0 0 0,0 6 0 0 0,6-6 0 0 0,-6-1 0 0 0,0 7 0 0 0,0-6 0 0 0,0 0 0 0 0,6 6 0 0 0,-6-7 0 0 0,0 1 0 0 0,0 6 0 0 0,0-6 0 0 0,7-1 0 0 0,-7 7 0 0 0,0-6 0 0 0,0 0 88 0 0,0-1-88 0 0,0 1 96 0 0,0 6-96 0 0,0-6 0 0 0,6-1 0 0 0,-6 7 64 0 0,0-6-64 0 0,6 0 0 0 0,-6-1 0 0 0,0 1 0 0 0,0 6 0 0 0,7-6 0 0 0,-7-1 0 0 0,0 1 0 0 0,6 6 0 0 0,-6-6 0 0 0,0-1 0 0 0,0 7 0 0 0,0-6 0 0 0,6 0 0 0 0,-6 6 0 0 0,7-7 64 0 0,-7 1-64 0 0,0 0 0 0 0,6 6 0 0 0,-6-7 0 0 0,6 1 0 0 0,-6 0 0 0 0,0-1 0 0 0,7 1 0 0 0,-1 0 0 0 0,-6-1 0 0 0,0 1 0 0 0,6 0 0 0 0,1-1 0 0 0,-7 7 0 0 0,0-6 0 0 0,6 0 0 0 0,-6-1 0 0 0,0-5 0 0 0,6 5-72 0 0,-6 1 72 0 0,0 0 0 0 0,7-1 0 0 0,-7 1 0 0 0,6 0 72 0 0,-6-1-72 0 0,6 1 0 0 0,1 0 0 0 0,-7-1 0 0 0,6 1 0 0 0,-6 0 0 0 0,6-1 0 0 0,-6 1 0 0 0,7 6 0 0 0,-7-6 0 0 0,6-1 0 0 0,-6 1 0 0 0,0 6 0 0 0,6-6-88 0 0,-6-1 88 0 0,7 7-64 0 0,-7-6 64 0 0,6-1 0 0 0,-6 7 64 0 0,6-6-64 0 0,-6 0 0 0 0,0 6 64 0 0,7-7-64 0 0,-7 1 0 0 0,0 6 0 0 0,6-6 0 0 0,-6-1 0 0 0,6 1 0 0 0,-6 6 0 0 0,7-6 0 0 0,-7 6 0 0 0,0-7 0 0 0,6 1 0 0 0,-6 0 0 0 0,6-1 0 0 0,-6 1 0 0 0,7 0 0 0 0,-7 6 0 0 0,6-7 0 0 0,-6 1 0 0 0,0 0 0 0 0,6 6 0 0 0,-6-7 0 0 0,7 1 0 0 0,-7 0 0 0 0,0-1 0 0 0,6 7 0 0 0,-6-12 0 0 0,6 12 0 0 0,-6-7 0 0 0,7 1 0 0 0,-7 6 0 0 0,6-13 0 0 0,-6 13 0 0 0,6-6 0 0 0,-6 0 0 0 0,0-1 0 0 0,7 1 0 0 0,-7 6 0 0 0,6-6 0 0 0,-6-1 0 0 0,6 1 0 0 0,-6 0 0 0 0,7-1 0 0 0,-7 1 0 0 0,6 6 0 0 0,-6-6 0 0 0,6-1 0 0 0,-6 1 0 0 0,7 0 0 0 0,-7-7 0 0 0,6 13 0 0 0,-6-6 0 0 0,6-1 0 0 0,-6 1 0 0 0,7 0-64 0 0,-1-1 64 0 0,-6 1 0 0 0,6 0 64 0 0,-6-1-64 0 0,7 1 0 0 0,-1 0 0 0 0,-6-1 0 0 0,6 1 0 0 0,-6 0 0 0 0,7-1 0 0 0,-1 1 0 0 0,-6 0 0 0 0,6-1 0 0 0,-6 1 0 0 0,7-7 0 0 0,-7 13 0 0 0,6-12 0 0 0,-6 5 0 0 0,6 1 0 0 0,1 0 0 0 0,-7-1 0 0 0,6 1 0 0 0,0 0 0 0 0,-6-1 0 0 0,7 1 0 0 0,-1 0 0 0 0,-6-1 0 0 0,6 7 0 0 0,-6-6 0 0 0,7 0 0 0 0,-7-1 0 0 0,6 1 0 0 0,-6 0 0 0 0,6 6 0 0 0,-6-7 0 0 0,7 1 0 0 0,-7 0 0 0 0,0 6 0 0 0,6-7 0 0 0,-6 1-64 0 0,0 0 64 0 0,6-1 64 0 0,-6 1-64 0 0,7 0 88 0 0,-7-1-88 0 0,6 7 0 0 0,-6-6 0 0 0,6 0 64 0 0,1-7-64 0 0,-7 7 0 0 0,6 6 0 0 0,-6-13 0 0 0,6 7 0 0 0,1-1 0 0 0,-1 1 0 0 0,-6 0 0 0 0,6-1 0 0 0,1 1 0 0 0,-1-7-72 0 0,-6 7 72 0 0,6 0 0 0 0,1-1 0 0 0,-7 1 0 0 0,6 0 0 0 0,0-1 0 0 0,-6 1 0 0 0,7 0 0 0 0,-1-1 0 0 0,-6 1 0 0 0,6 0 0 0 0,1-1 0 0 0,-7 1 0 0 0,6 6 0 0 0,0-6 0 0 0,1-1 0 0 0,-1 1 0 0 0,0 0 0 0 0,1-1-80 0 0,-7 1 80 0 0,6 0-64 0 0,0-1 64 0 0,1 1 0 0 0,-7 0 64 0 0,6-1-64 0 0,-6 1 0 0 0,6 6 0 0 0,1-6 0 0 0,-7-1 0 0 0,6 1 0 0 0,-6 0 0 0 0,6-1 0 0 0,1 1 0 0 0,-7 0 0 0 0,6-1 64 0 0,0 7-64 0 0,-6-12 0 0 0,7 12 0 0 0,-1-7 0 0 0,-6 1 0 0 0,6 0 0 0 0,1-1 0 0 0,-1 1-64 0 0,-6 0 64 0 0,6-1-64 0 0,1 1 64 0 0,-1 0 0 0 0,-6-1 64 0 0,13 1-64 0 0,-13 0 0 0 0,6-1 0 0 0,0 1 0 0 0,1 0 0 0 0,-1-1 0 0 0,-6 1 0 0 0,6 0 0 0 0,1-1 0 0 0,-1 1 0 0 0,-6 0 0 0 0,6-1 0 0 0,1 1 0 0 0,-1 0 0 0 0,0-1 0 0 0,1 1 0 0 0,-7 0 0 0 0,6-1 0 0 0,0 1 0 0 0,-6 0 0 0 0,7 6 0 0 0,-1-7 0 0 0,0 1 0 0 0,-6 0 0 0 0,0-1 0 0 0,7 1 0 0 0,-1 6 0 0 0,-6-6 0 0 0,6-1 0 0 0,-6 1 0 0 0,7 0 0 0 0,-1-1 0 0 0,-6 1 0 0 0,6 0 0 0 0,-6-1 64 0 0,7 1-64 0 0,-1 0 0 0 0,-6-1 0 0 0,6 1 0 0 0,1 6 0 0 0,-7-6 0 0 0,6-1 0 0 0,0 1 0 0 0,-6 0 0 0 0,7-1 0 0 0,-1 1 0 0 0,0 0 0 0 0,-6-1 0 0 0,7 1 0 0 0,-1 6 0 0 0,0-6 0 0 0,-6-1 0 0 0,7 1 0 0 0,-1 0 0 0 0,-6 6-64 0 0,6-7 64 0 0,1 1-64 0 0,-7 6 64 0 0,6-6 0 0 0,-6-1 64 0 0,6 7-64 0 0,-6-6 0 0 0,7-1 0 0 0,-7 7 0 0 0,6-6 0 0 0,0 6 0 0 0,-6-6 0 0 0,7-1 0 0 0,-1 7-64 0 0,0-6 64 0 0,-6 0 0 0 0,7 6 64 0 0,-1-7-64 0 0,-6 1 0 0 0,6 6 0 0 0,1-6 0 0 0,-1-1 0 0 0,0 1 0 0 0,-6 6 0 0 0,7-13 0 0 0,-1 13 0 0 0,0-6 0 0 0,1 0 0 0 0,-1 6 0 0 0,0-7 0 0 0,-6 1 0 0 0,7 0 0 0 0,-1-1 0 0 0,-6 1 0 0 0,6 6 0 0 0,1-6 0 0 0,-1-1 0 0 0,0 7 0 0 0,1-6 0 0 0,-1 0 0 0 0,-6 6 0 0 0,6-7 0 0 0,1 7 0 0 0,-1-6 0 0 0,0 0 0 0 0,1 6 0 0 0,-7-7 0 0 0,6 7 0 0 0,0-6 0 0 0,1 6 0 0 0,-7-6 0 0 0,6-1-64 0 0,0 7 64 0 0,1 0-64 0 0,-7-6 64 0 0,6 6 0 0 0,0-6 0 0 0,-6 6 0 0 0,7 0 0 0 0,-1-7 64 0 0,-6 7-64 0 0,6 0 88 0 0,-6-6-88 0 0,0 6 0 0 0,7 0-96 0 0,-7 0 96 0 0,0 0 0 0 0,6 0 0 0 0,-6-6 0 0 0,0 6 96 0 0,0 0-96 0 0,6 0 0 0 0,1 0 0 0 0,-7 0-88 0 0,0 0 88 0 0,0 0 0 0 0,0 0 0 0 0,6-7 0 0 0,0 7 0 0 0,-6 0 0 0 0,0 0 0 0 0,7 0 0 0 0,-7 0 0 0 0,0 0 0 0 0,0 0 0 0 0,6 0 0 0 0,-6 0 0 0 0,0 0 0 0 0,0 0 0 0 0,0 0 0 0 0,0 0 0 0 0,6 7 0 0 0,1-7 0 0 0,-7 0 0 0 0,0 0 0 0 0,6 6 0 0 0,-6-6 0 0 0,0 0 0 0 0,6 0 0 0 0,-6 0 0 0 0,0 0 0 0 0,7 0 0 0 0,-1 0 0 0 0,-6 0 0 0 0,0 0 0 0 0,6 0 0 0 0,-6 0 0 0 0,0 0 0 0 0,0 0 0 0 0,7 0 0 0 0,-7 0 0 0 0,0 0 0 0 0,0 0 0 0 0,0 0 0 0 0,0 0 0 0 0,6 0 0 0 0,0 0 0 0 0,-6 0 0 0 0,0 0 0 0 0,7 0 0 0 0,-7 0 0 0 0,0 0 0 0 0,6 0 0 0 0,-6 0 0 0 0,0 0 0 0 0,6 0 0 0 0,1 0 0 0 0,-7 0 0 0 0,6 0 0 0 0,-6 0 0 0 0,6 0 0 0 0,-6-6 0 0 0,7 6 0 0 0,-7 0 0 0 0,0 0 0 0 0,0 0 64 0 0,6 0-64 0 0,-6 0 0 0 0,0 0 0 0 0,6 0 0 0 0,-6 0 0 0 0,0 0-64 0 0,0-7 64 0 0,7 7 0 0 0,-7 0 64 0 0,6 0-64 0 0,-6 0 0 0 0,6 0 0 0 0,-6 0 0 0 0,7 0 0 0 0,-7 0 0 0 0,0 0 0 0 0,0 0 0 0 0,6 0 0 0 0,-6 0 0 0 0,0 0-64 0 0,6 0 64 0 0,-6 0-64 0 0,0 0 64 0 0,7 0 0 0 0,-1 0 64 0 0,-6 0-64 0 0,6 0 0 0 0,1-6 64 0 0,-7 6-64 0 0,6 6 0 0 0,0-6 0 0 0,-6 0 0 0 0,0 0 0 0 0,0 0 0 0 0,7 0 0 0 0,-1 0 0 0 0,0 0 0 0 0,-6 0-64 0 0,0 0 64 0 0,0 0 0 0 0,7 0 0 0 0,-7 0 0 0 0,0 0 0 0 0,0 0 64 0 0,6 0-64 0 0,-6 0 0 0 0,0 0 0 0 0,0 0 0 0 0,6 0 0 0 0,7 0 0 0 0,-7 0 0 0 0,1 0 0 0 0,-7 0 0 0 0,0 0 0 0 0,6 0 0 0 0,0 0 0 0 0,-6 0 0 0 0,7 0 0 0 0,-1 0 0 0 0,-6 0 64 0 0,0 0-64 0 0,0 7 0 0 0,6-7 0 0 0,-6 0 72 0 0,7 0-72 0 0,-7 0 0 0 0,0 0 64 0 0,0 0-64 0 0,6 6 0 0 0,0-6 0 0 0,-6 0 0 0 0,7 0 0 0 0,-7 0 0 0 0,0 0 0 0 0,6 0 0 0 0,-6 0 0 0 0,0 0 0 0 0,6 6 0 0 0,1-6 0 0 0,-1 7 0 0 0,-6-7 0 0 0,0 0 0 0 0,6 0 0 0 0,-6 0 0 0 0,0 0 0 0 0,7 6 0 0 0,-7-6 64 0 0,6 6-64 0 0,0-6 0 0 0,-6 7 0 0 0,0-7 0 0 0,0 0 0 0 0,7 0 0 0 0,-1 6 0 0 0,-6-6 64 0 0,0 0-64 0 0,6 0 0 0 0,-6 0 0 0 0,7 0 0 0 0,-7 6-72 0 0,0-6-8 0 0,6 0 0 0 0,0 0 144 0 0,1 0 24 0 0,-7 0 8 0 0,0 0 0 0 0,6 0-96 0 0,-6 7 0 0 0,0-7 0 0 0,6 0 0 0 0,-6 6 0 0 0,7-6 0 0 0,-7 0 0 0 0,0 0 0 0 0,0 0 0 0 0,0 0 0 0 0,6 6 0 0 0,0-6 64 0 0,-6 0-64 0 0,0 0 0 0 0,0 0 0 0 0,7 7 0 0 0,-1-7 0 0 0,-6 6 0 0 0,0-6 0 0 0,6 0 64 0 0,1 0-64 0 0,-1 0 0 0 0,-6 0 0 0 0,0 0 64 0 0,6 6-64 0 0,-6-6 80 0 0,0 0-80 0 0,0 0 80 0 0,0 0-80 0 0,0 7 64 0 0,7-7-64 0 0,-7 0 64 0 0,0 6-64 0 0,0-6 0 0 0,6 0 0 0 0,-6 0 0 0 0,0 0 0 0 0,0 6 0 0 0,6 1 0 0 0,1-7 0 0 0,-7 0 80 0 0,0 6-80 0 0,0-6 96 0 0,6 0-96 0 0,7 6 0 0 0,-7 1 0 0 0,-6-7 0 0 0,0 0 0 0 0,6 0 0 0 0,1 0 0 0 0,-7 0 0 0 0,0 0 0 0 0,0 0 0 0 0,0 0 80 0 0,0 0 0 0 0,0 0 0 0 0,0 0-80 0 0,0 0 0 0 0,6 6 72 0 0,-6-6-72 0 0,0 0 0 0 0,0 0 0 0 0,6 0 0 0 0,1 6 0 0 0,-1-6 64 0 0,-6 0-64 0 0,0 0 64 0 0,6 7-64 0 0,7-7 0 0 0,-13 6 0 0 0,0-6 0 0 0,6 0 0 0 0,1 0 0 0 0,-7 0 0 0 0,0 0-80 0 0,6 6 80 0 0,-6-6 0 0 0,6 0 0 0 0,1 0 0 0 0,-7 0 0 0 0,0 0 0 0 0,0 0 0 0 0,0 7 0 0 0,0-7 0 0 0,0 0 0 0 0,0 0 0 0 0,6 6 0 0 0,-6-6 0 0 0,6 6 0 0 0,-6-6 0 0 0,0 0 0 0 0,0 0 0 0 0,7 7 0 0 0,-1-7 0 0 0,-6 0 0 0 0,0 0 0 0 0,0 6 64 0 0,6-6-64 0 0,-6 0 0 0 0,0 0 0 0 0,0 0 0 0 0,0 6 0 0 0,7 1 0 0 0,-7-7 0 0 0,0 0 0 0 0,0 0 0 0 0,0 6 0 0 0,6-6 0 0 0,-6 0 0 0 0,0 6 0 0 0,6-6 0 0 0,-6 7 0 0 0,0-7 0 0 0,0 0 0 0 0,0 0 0 0 0,7 6 0 0 0,-1-6 0 0 0,-6 7 0 0 0,0-7 0 0 0,6 0 0 0 0,-6 6 0 0 0,7-6 0 0 0,-7 0 0 0 0,0 6 0 0 0,6-6 0 0 0,-6 7 0 0 0,6-7 0 0 0,-6 0 0 0 0,0 0 0 0 0,0 6 0 0 0,7 0 0 0 0,-1-6 0 0 0,-6 0 0 0 0,0 0 0 0 0,6 7 0 0 0,1-7 0 0 0,-7 6 0 0 0,6-6 0 0 0,-6 6 0 0 0,6-6 0 0 0,7 7 0 0 0,-7-7 0 0 0,-6 0 0 0 0,0 6 0 0 0,7-6 72 0 0,-1 6-72 0 0,-6-6 64 0 0,0 0-64 0 0,6 7 0 0 0,1-7 0 0 0,-7 6 0 0 0,6-6 0 0 0,-12 6 0 0 0,6-6 0 0 0,12 0 0 0 0,-12 7 0 0 0,0-1 0 0 0,0-6 0 0 0,7 0 0 0 0,-1 6 0 0 0,-6 1 64 0 0,0-7-64 0 0,6 6 0 0 0,1-6 64 0 0,-7 6-64 0 0,6-6 0 0 0,-6 0 0 0 0,0 0 0 0 0,6 7 0 0 0,-6-1 0 0 0,0-6 0 0 0,0 0 0 0 0,7 6 0 0 0,-7-6 0 0 0,0 0 0 0 0,6 7 0 0 0,-12-1 0 0 0,12-6 0 0 0,-6 6 0 0 0,0-6 0 0 0,0 7-80 0 0,0-1 80 0 0,6-6 0 0 0,-6 6-72 0 0,0-6 72 0 0,7 7 72 0 0,-7-7-8 0 0,6 6-64 0 0,0-6 0 0 0,1 6 0 0 0,-7-6-80 0 0,0 7 80 0 0,6-7 0 0 0,-6 6 0 0 0,6-6 72 0 0,-6 0-8 0 0,0 6-64 0 0,7-6-80 0 0,-1 7 80 0 0,-6-7-104 0 0,0 0 104 0 0,0 0 0 0 0,0 6 0 0 0,6-6 0 0 0,-6 0 0 0 0,0 6 0 0 0,0 1 0 0 0,7-7 0 0 0,-7 6 0 0 0,0-6 0 0 0,0 6 0 0 0,0-6 0 0 0,6 7 0 0 0,-6-1 0 0 0,6-6 0 0 0,-6 6 0 0 0,0-6 0 0 0,7 7 0 0 0,-7-7 0 0 0,0 0 80 0 0,6 6-80 0 0,-6-6 0 0 0,0 6 0 0 0,6 1-88 0 0,-6-7 88 0 0,7 6 0 0 0,-7-6 0 0 0,6 6 0 0 0,-6-6 0 0 0,6 7 0 0 0,-6-7 0 0 0,7 6 0 0 0,-7-6 0 0 0,6 0 0 0 0,-6 6 0 0 0,0-6 0 0 0,6 7 0 0 0,-6-7 0 0 0,7 6 0 0 0,-7-6 0 0 0,6 6 0 0 0,-6-6 0 0 0,6 7 0 0 0,-6-7 0 0 0,0 6 0 0 0,7 0 0 0 0,-1-6 0 0 0,-6 0 0 0 0,6 7 0 0 0,-6-7 64 0 0,7 6-64 0 0,-7-6 88 0 0,0 0-88 0 0,0 0 0 0 0,6 6 0 0 0,0 1-88 0 0,-6-7 88 0 0,0 0 0 0 0,0 0 0 0 0,7 6 0 0 0,-7 0 0 0 0,6-6 0 0 0,-6 0 64 0 0,0 0-64 0 0,0 7 0 0 0,6-1 0 0 0,-6-6 0 0 0,0 0 64 0 0,0 0-64 0 0,7 6 0 0 0,-7-6 0 0 0,0 0 0 0 0,0 0 0 0 0,6 7 0 0 0,-6-1 0 0 0,0 0 0 0 0,0-6 0 0 0,6 0-64 0 0,1 7 64 0 0,-7-1-64 0 0,0-6 64 0 0,0 0 0 0 0,6 6 0 0 0,1-6 0 0 0,-7 7 0 0 0,0-7 0 0 0,6 0 0 0 0,-6 6 0 0 0,6-6 0 0 0,-6 0 0 0 0,7 6 0 0 0,-7-6 0 0 0,0 7 0 0 0,0-7 0 0 0,0 0 0 0 0,6 6 64 0 0,0 0-64 0 0,-6-6 0 0 0,0 0 0 0 0,0 0 64 0 0,7 7-64 0 0,-1-1 0 0 0,-6 0 0 0 0,0-6 0 0 0,6 7 0 0 0,1-1 0 0 0,-7-6 0 0 0,0 6 0 0 0,6-6 0 0 0,0 7 0 0 0,-6-1 0 0 0,7-6 0 0 0,-7 6 0 0 0,6 1 0 0 0,-6-7 0 0 0,6 6 0 0 0,1 0 0 0 0,-7 1 0 0 0,6-7 0 0 0,-6 6 64 0 0,6 0-64 0 0,-6 1 0 0 0,7-1 0 0 0,-7 0 64 0 0,6-6-64 0 0,0 7 0 0 0,-6-1 64 0 0,7 0-64 0 0,-7 1 0 0 0,6-1 0 0 0,0-6 0 0 0,-6 6-64 0 0,7 1 64 0 0,-7-1 0 0 0,6 0 64 0 0,-6 1-64 0 0,6-7 0 0 0,1 6 0 0 0,-7 0 0 0 0,6 1-64 0 0,0-7 64 0 0,-6 6 0 0 0,7 0 0 0 0,-1 1 0 0 0,0-1 0 0 0,-6-6 0 0 0,7 6 0 0 0,-1 1 0 0 0,-6-1 0 0 0,6-6 0 0 0,1 6 0 0 0,-7 1 64 0 0,6-1-64 0 0,-6 0 0 0 0,6-6 0 0 0,1 7 0 0 0,-7-1 0 0 0,6-6 0 0 0,-6 6 0 0 0,6 1-64 0 0,1-1 64 0 0,-7 0 0 0 0,6-6 80 0 0,-6 7-80 0 0,6-1 0 0 0,-6-6 0 0 0,7 6 0 0 0,-1 1 0 0 0,-6-7 0 0 0,6 6 0 0 0,-6 0 0 0 0,7-6 0 0 0,-7 7 0 0 0,6-1 0 0 0,-6 0 96 0 0,6 1-24 0 0,-6-7-72 0 0,7 6 0 0 0,-7 0 0 0 0,6-6 0 0 0,-6 7 0 0 0,6-1 0 0 0,-6 0 0 0 0,7-6 0 0 0,-7 7 0 0 0,6-1 0 0 0,-6-6 80 0 0,6 6-80 0 0,-6 1 0 0 0,7-1 0 0 0,-1-6-80 0 0,-6 6 80 0 0,0-6 0 0 0,6 7 0 0 0,-6-1 0 0 0,7-6 0 0 0,-7 6 0 0 0,0 1 0 0 0,6-7 0 0 0,-6 6 0 0 0,6-6 0 0 0,-6 0 0 0 0,0 6 0 0 0,0 1 0 0 0,7-7 0 0 0,-7 6 0 0 0,6 0 80 0 0,-6-6-80 0 0,0 7 0 0 0,6-1 0 0 0,-6-6 0 0 0,7 0 0 0 0,-7 6 0 0 0,0 1 0 0 0,0-1 0 0 0,6-6 0 0 0,-6 6 0 0 0,6-6 0 0 0,-6 7 0 0 0,0-1 0 0 0,7-6 0 0 0,-7 6 0 0 0,6-6 0 0 0,-6 7 0 0 0,6-7 0 0 0,-6 6 0 0 0,7-6 0 0 0,-7 6 0 0 0,0-6 96 0 0,6 7-96 0 0,-6-7 96 0 0,6 0-96 0 0,-6 0 176 0 0,0 6-16 0 0,7-6-8 0 0,-1 6 0 0 0,-6-6-152 0 0,0 7-96 0 0,0-7 8 0 0,6 6 8 0 0,1-6 144 0 0,-1 6 32 0 0,-6-6 8 0 0,0 0 0 0 0,6 7-104 0 0,1-1-128 0 0,-7-6 24 0 0,0 0 8 0 0,0 0 96 0 0,6 6 128 0 0,-6-6-24 0 0,6 7-8 0 0,-6-7-96 0 0,7 0 0 0 0,-7 6 0 0 0,6 0 0 0 0,0-6 0 0 0,-6 0 0 0 0,0 7 0 0 0,0-7 0 0 0,0 0 0 0 0,7 6 0 0 0,-1-6 0 0 0,-6 6 0 0 0,0-6 0 0 0,6 7 0 0 0,-6-7 0 0 0,0 0 0 0 0,0 0 0 0 0,7 6 0 0 0,-7-6 0 0 0,0 0 0 0 0,6 6 0 0 0,-6-6 0 0 0,6 0 0 0 0,-6 7 0 0 0,7-7 0 0 0,-7 0 0 0 0,0 6 0 0 0,6-6 0 0 0,-6 0 0 0 0,0 0-104 0 0,6 0 32 0 0,-6 6 8 0 0,0-6 64 0 0,7 0 88 0 0,-7 0-24 0 0,0 0 0 0 0,6 0-64 0 0,-6 7 0 0 0,0-7 0 0 0,6 0 0 0 0,1 0 0 0 0,-1 6 0 0 0,-6-6 0 0 0,0 0 0 0 0,0 0 0 0 0,6 0 0 0 0,1 6 0 0 0,-7-6 0 0 0,0 0 0 0 0,0 0 0 0 0,6 7 0 0 0,-6-7 0 0 0,0 0 0 0 0,0 0 0 0 0,6 0 0 0 0,1 0 0 0 0,-7 6 0 0 0,0-6-88 0 0,0 0 24 0 0,6 0 0 0 0,-6 6 64 0 0,6-6 88 0 0,-6 0-24 0 0,7 0 0 0 0,-7 0-64 0 0,0 0 0 0 0,6 7 0 0 0,-6-7 0 0 0,6 0 0 0 0,-6 0 0 0 0,7 0 0 0 0,-7 0 0 0 0,6 0 0 0 0,0 0 0 0 0,-6 0 0 0 0,7 0 0 0 0,-7 0 0 0 0,0 0 0 0 0,6 0 0 0 0,0 6 0 0 0,1-6 0 0 0,-7 0 0 0 0,6 0 0 0 0,0 0-88 0 0,-6 0 88 0 0,7 0 0 0 0,-1-6 64 0 0,-6 12-64 0 0,6-6 0 0 0,1 0 0 0 0,-7 0 0 0 0,0 0 0 0 0,6 0 0 0 0,0-6 0 0 0,-6 6 0 0 0,7 0 0 0 0,-1 0 0 0 0,-6 0 0 0 0,0 0 0 0 0,6 0 0 0 0,1-7 0 0 0,-7 7 0 0 0,0 0 0 0 0,6 0 64 0 0,0-6-64 0 0,-6 6 0 0 0,7 0-64 0 0,-7 0 64 0 0,6-6 0 0 0,-6 6 0 0 0,6 0 0 0 0,-6 0 64 0 0,7-7 0 0 0,-1 1 0 0 0,-6 6 0 0 0,6-6 0 0 0,-6 6-64 0 0,7-7 0 0 0,-1 7 0 0 0,-6-6 0 0 0,0 6 0 0 0,6-6-80 0 0,1 6 80 0 0,-7-7-80 0 0,0 7 80 0 0,6-6 0 0 0,0 6 80 0 0,-6-6-80 0 0,7 6 0 0 0,-7-7 64 0 0,6 7-64 0 0,-6-6 0 0 0,6 0 0 0 0,1 6-120 0 0,-7-7 24 0 0,0 1 8 0 0,6 6 88 0 0,0-6 0 0 0,-6 6 0 0 0,0-7 0 0 0,7 7 0 0 0,-7-6 0 0 0,6 6 0 0 0,-6-6 0 0 0,0 6 0 0 0,6-7 0 0 0,-6 7 0 0 0,7-6 0 0 0,-7 6 0 0 0,0-6 0 0 0,6 6 0 0 0,-6-7 0 0 0,6 7 0 0 0,-6-6 0 0 0,7 6 0 0 0,-7-6 0 0 0,6 6 0 0 0,-6-7 0 0 0,0 7 0 0 0,6-6 0 0 0,-6 6 0 0 0,0-6 88 0 0,7-1-24 0 0,-7 7 0 0 0,6-6-64 0 0,-6 6 0 0 0,6-6 0 0 0,-6 6 0 0 0,7-7 0 0 0,-7 1 0 0 0,6 6 0 0 0,-6-6 64 0 0,6-1-64 0 0,-6 7 0 0 0,7-6 0 0 0,-1 6 0 0 0,-6-13 0 0 0,0 13 0 0 0,6-6 0 0 0,1 6 0 0 0,-7-6 0 0 0,6-1 0 0 0,-6 1 0 0 0,6 6 0 0 0,-6-6 0 0 0,7-1 0 0 0,-1 7 0 0 0,-6-6 0 0 0,6 0 0 0 0,1-1 0 0 0,-7 7 0 0 0,6-6 0 0 0,-6 0 0 0 0,6 6 0 0 0,1-7 0 0 0,-7 1 0 0 0,6 0 0 0 0,-6-1 0 0 0,6 7 0 0 0,1-6 0 0 0,-1-7 0 0 0,0 13 0 0 0,-6-6 0 0 0,7 0 0 0 0,-1-1 0 0 0,0 1 0 0 0,1 0 0 0 0,-7-1 0 0 0,6 1 0 0 0,0 0-112 0 0,1 6 40 0 0,-7-7 8 0 0,6 1 64 0 0,0 0 0 0 0,-6-1 0 0 0,7 1 0 0 0,-1 0 0 0 0,-6-1 0 0 0,6 1 0 0 0,-6 6 0 0 0,7-6 0 0 0,-7-1 0 0 0,6 1 0 0 0,0 0 0 0 0,-6-1 0 0 0,7 1 0 0 0,-1 6 0 0 0,-6-13 0 0 0,6 13 0 0 0,1-6 0 0 0,-7 0 0 0 0,6-1 0 0 0,0 1 0 0 0,-6 0 0 0 0,7 6 0 0 0,-7-7 0 0 0,6 1 0 0 0,-6 0 0 0 0,6 6 0 0 0,-6-7 0 0 0,7 1 0 0 0,-7 0 0 0 0,6-1 0 0 0,0 7 0 0 0,-6-6 0 0 0,0 0 0 0 0,7 6 0 0 0,-7-7-64 0 0,6 1 64 0 0,-6 6 0 0 0,6-6 0 0 0,1-1 0 0 0,-7 7 0 0 0,0-6 0 0 0,6 0-96 0 0,0-1 32 0 0,-6 7 64 0 0,7-6 0 0 0,-1 6 0 0 0,-6-6 0 0 0,6 6 0 0 0,1-7 0 0 0,-7 1 0 0 0,6 6 0 0 0,-6-6 0 0 0,6 6 0 0 0,-6-7 0 0 0,7 7-64 0 0,-7-6 64 0 0,6 0 0 0 0,-6 6 0 0 0,6-7 0 0 0,-6 7 0 0 0,7-6 0 0 0,-7 0 0 0 0,6 6 0 0 0,-6-7 0 0 0,6 7 0 0 0,-6-6 0 0 0,7 0 0 0 0,-1 6 0 0 0,-6-7 0 0 0,6 1 0 0 0,-6 0 0 0 0,7 6 0 0 0,-7-7 0 0 0,6 7 0 0 0,0-6 0 0 0,-6 6 0 0 0,7-6 112 0 0,-7-1-16 0 0,6 7 0 0 0,-6-6-96 0 0,6 6-128 0 0,-6-6 24 0 0,7 6 8 0 0,-7-7 96 0 0,6 7 0 0 0,-6-6 0 0 0,6 6 0 0 0,-6-6 0 0 0,7 6 0 0 0,-7-7 0 0 0,6 7 0 0 0,-6-6 0 0 0,6 0 0 0 0,1 6 0 0 0,-7-7-72 0 0,0 7 72 0 0,6-6 0 0 0,0 0 0 0 0,-6 6 0 0 0,7-7 64 0 0,-7 7 24 0 0,6-6 8 0 0,0 0 0 0 0,-6-1-96 0 0,7 7-136 0 0,-1-6 32 0 0,-6 6 8 0 0,6-6 160 0 0,1-1 32 0 0,-7 7 0 0 0,6-6 8 0 0,0 6-104 0 0,-6-6-128 0 0,7 6 24 0 0,-7-7 8 0 0,6 7 96 0 0,0-6 0 0 0,-6 6 0 0 0,7 0 0 0 0,-7-6 64 0 0,6-1 16 0 0,0 7 0 0 0,-6 0 0 0 0,7-6-80 0 0,-7 0 0 0 0,6 6 0 0 0,-6 0 64 0 0,6-7-128 0 0,1 7-32 0 0,-7-6-8 0 0,6 6 0 0 0,-6 0 168 0 0,6-6 32 0 0,-6 6 0 0 0,0 0 8 0 0,7 0-168 0 0,-1-7-40 0 0,-6 7-8 0 0,6-6 0 0 0,1 6 112 0 0,-7 0 0 0 0,6 0 0 0 0,0-6 0 0 0,-6 6 0 0 0,7-7 0 0 0,-1 7 0 0 0,-6 0-72 0 0,6 0 72 0 0,1-6 0 0 0,-7 6 0 0 0,0 0 0 0 0,0 0 0 0 0,6 0 0 0 0,-6 0 0 0 0,6-6 0 0 0,-6 6 0 0 0,0 0-64 0 0,7 0 64 0 0,-7-7 0 0 0,6 7 0 0 0,-6 0 0 0 0,0 0 0 0 0,6 0 0 0 0,1-6 0 0 0,-7 6 0 0 0,6 0 0 0 0,-6-6 0 0 0,6 6 0 0 0,-6 0 0 0 0,7-7 0 0 0,-7 7 0 0 0,0 0 0 0 0,6 0 0 0 0,-6-6 0 0 0,0 6 0 0 0,6 0 0 0 0,-6 0 0 0 0,7-6 0 0 0,-7 6 0 0 0,0 0 0 0 0,0 0 0 0 0,0 0 0 0 0,0 0 0 0 0,6-7 0 0 0,-6 7 0 0 0,0 0 0 0 0,0 0 0 0 0,0 0 0 0 0,6 0 0 0 0,-6 0 0 0 0,0 0 0 0 0,7 0 0 0 0,-1 0 0 0 0,-6 0 0 0 0,0 0-64 0 0,6 7 64 0 0,1-7 0 0 0,-7 0 0 0 0,0 0-64 0 0,0 0 64 0 0,6 0 0 0 0,0 0 0 0 0,-6 0 0 0 0,0 0 0 0 0,7 0-120 0 0,-7 0 24 0 0,0 0 0 0 0,0 0 96 0 0,6 0 128 0 0,-6 0-24 0 0,0 0-8 0 0,0 0-96 0 0,0 0 0 0 0,0 0 0 0 0,6 6 0 0 0,1-6 0 0 0,-7 0 0 0 0,0 0 0 0 0,0 0 0 0 0,0 0 0 0 0,6 0-128 0 0,0 0 24 0 0,-6 0 8 0 0,0 0 96 0 0,7 6 128 0 0,-7-6-24 0 0,0 0-8 0 0,0 0-96 0 0,6 0 0 0 0,-6 0 0 0 0,6 0 0 0 0,1 7 0 0 0,-7-7 0 0 0,0 0 0 0 0,0 0 0 0 0,6 0 0 0 0,-6 0 0 0 0,0 0 0 0 0,6 0 0 0 0,1 0 0 0 0,-7 0 0 0 0,0 0 0 0 0,6 6 0 0 0,-6-6 0 0 0,0 0 0 0 0,6 0 0 0 0,-6 0 0 0 0,7 6 0 0 0,-7-6 0 0 0,6 0 0 0 0,-6 0 0 0 0,0 0 0 0 0,6 7 0 0 0,-6-7 0 0 0,0 0 0 0 0,7 0 0 0 0,-1 6 0 0 0,-6-6 0 0 0,6 0 0 0 0,-6 0 0 0 0,7 0 0 0 0,-1 6 0 0 0,-6-6 0 0 0,6 0 136 0 0,-6 0 8 0 0,7 0 0 0 0,-1 0 0 0 0,0 7-144 0 0,-6-7-112 0 0,7 0 16 0 0,-1 0 8 0 0,-6 6 152 0 0,6-6 32 0 0,1 0 8 0 0,-7 0 0 0 0,6 0-104 0 0,0 6-144 0 0,-6-6 32 0 0,7 0 8 0 0,-1 7 168 0 0,0-7 32 0 0,1 0 0 0 0,-7 6 8 0 0,6-6-104 0 0,0 6 0 0 0,1-6 0 0 0,-1 0 0 0 0,-6 7 0 0 0,6-7 0 0 0,1 0 0 0 0,-1 6 0 0 0,0-6 0 0 0,1 6 0 0 0,-1-6 0 0 0,-6 0 0 0 0,0 0 0 0 0,0 7 0 0 0,13-1 0 0 0,-13 0 0 0 0,6-6 0 0 0,0 7 0 0 0,1-1 0 0 0,-1-6 0 0 0,-6 6 0 0 0,6 1 0 0 0,1-7 0 0 0,-7 6 0 0 0,6 0-80 0 0,0-6-16 0 0,-6 7 0 0 0,7-1 0 0 0,-1 0 96 0 0,0 1 0 0 0,-6-7 0 0 0,0 6-64 0 0,7 0 64 0 0,-1 1 0 0 0,-6-7 0 0 0,6 6 0 0 0,-6 0 0 0 0,7 1 0 0 0,-7-7 0 0 0,6 6 64 0 0,-6 0-64 0 0,0-6 0 0 0,6 7 0 0 0,-6-1 0 0 0,7-6 0 0 0,-7 6 0 0 0,0-6 0 0 0,6 7-64 0 0,-6-1 64 0 0,6-6 0 0 0,-6 6 0 0 0,0 1 0 0 0,0-7 0 0 0,7 6 0 0 0,-7 0 0 0 0,0-6 0 0 0,0 0 0 0 0,6 7 0 0 0,-6-1 0 0 0,0 0 64 0 0,0-6 8 0 0,6 7 8 0 0,-6-1 0 0 0,0-6 0 0 0,7 6-80 0 0,-7 1 0 0 0,0-7 0 0 0,6 6 0 0 0,-6-6 0 0 0,6 6 0 0 0,-6 1 64 0 0,0-1-64 0 0,7-6 0 0 0,-7 6 0 0 0,6 1 0 0 0,-6-7 0 0 0,6 6-80 0 0,-6 0-8 0 0,7 1 0 0 0,-7-7 0 0 0,6 6 152 0 0,-6 0 24 0 0,6-6 8 0 0,1 13 0 0 0,-7-13-96 0 0,6 6 0 0 0,0 1 0 0 0,-6-1 0 0 0,7-6 0 0 0,-1 6 0 0 0,-6 1 0 0 0,6-1 0 0 0,1 0 0 0 0,-7-6 0 0 0,6 7 0 0 0,-6-1 0 0 0,6 0 0 0 0,-6 1 0 0 0,0-7 0 0 0,7 6 0 0 0,-1 0 0 0 0,0 1 0 0 0,-6-1 0 0 0,7 0 0 0 0,-7-6 0 0 0,6 7 0 0 0,0-1 0 0 0,-6 0 0 0 0,0 1 0 0 0,0-1 0 0 0,7 0 0 0 0,-1-6 0 0 0,-6 7 0 0 0,6-1 0 0 0,1 0 0 0 0,-7 1 0 0 0,0-1 0 0 0,6-6 0 0 0,-6 6 0 0 0,6 1 0 0 0,-6-1 0 0 0,7 0 0 0 0,-7-6 0 0 0,6 7 0 0 0,-6-1 0 0 0,7 0 0 0 0,-7 1 0 0 0,0-1 0 0 0,6-6 0 0 0,-6 6 0 0 0,6 1 0 0 0,-6-1 0 0 0,7 0 0 0 0,-7-6 0 0 0,0 7 0 0 0,6-1 0 0 0,-6 0 0 0 0,6-6 0 0 0,-6 7 0 0 0,0-1 0 0 0,0-6 0 0 0,7 6 0 0 0,-7 1 0 0 0,0-7 0 0 0,0 6-72 0 0,0 0-32 0 0,6-6-8 0 0,-6 0 0 0 0,0 7 176 0 0,0-1 40 0 0,6-6 8 0 0,-6 0 0 0 0,0 6-112 0 0,0-6 0 0 0,7 7 0 0 0,-7-7 0 0 0,0 0 0 0 0,0 6-128 0 0,0 0 24 0 0,6-6 8 0 0,-6 7 96 0 0,0-7 0 0 0,0 6 0 0 0,0 0 80 0 0,0-6-16 0 0,0 0 0 0 0,0 0 0 0 0,6 7 0 0 0,-6-1-64 0 0,0-6 0 0 0,0 6 0 0 0,7 1 0 0 0,-7-7 0 0 0,0 6-128 0 0,0-6 32 0 0,0 6 8 0 0,0-6 88 0 0,0 0 128 0 0,6 7-32 0 0,-6-7-8 0 0,0 0-88 0 0,0 6-96 0 0,6 0 16 0 0,-6-6 8 0 0,0 0 72 0 0,0 7 0 0 0,0-7 80 0 0,7 6-80 0 0,-7-6 0 0 0,6 6 0 0 0,-6 1 0 0 0,0-7-80 0 0,0 6 80 0 0,6-6 88 0 0,-6 6-24 0 0,7-6 0 0 0,-7 0-64 0 0,0 7 0 0 0,6-7 0 0 0,-6 6 0 0 0,0 0 0 0 0,6-6-72 0 0,-6 7 0 0 0,0-7 0 0 0,7 6 72 0 0,-7-6 0 0 0,0 6 0 0 0,6-6 0 0 0,-6 7 0 0 0,0-1 88 0 0,6 0-24 0 0,-6-6 0 0 0,7 7-64 0 0,-7-7 0 0 0,6 6 0 0 0,-6 0 0 0 0,6-6 0 0 0,-6 7 0 0 0,7-1 0 0 0,-7-6 0 0 0,6 6 0 0 0,-6-6 0 0 0,0 7 0 0 0,6-1 0 0 0,-6-6 0 0 0,7 6 0 0 0,-7-6 0 0 0,0 7 0 0 0,0-1 0 0 0,6-6 0 0 0,-6 6 0 0 0,0-6 0 0 0,6 7 0 0 0,-6-7 0 0 0,7 6 0 0 0,-7-6 0 0 0,6 6 0 0 0,-6-6 0 0 0,0 0 0 0 0,6 7 0 0 0,1-7 0 0 0,-7 6 0 0 0,0-6 0 0 0,6 6 0 0 0,0-6 0 0 0,-6 7 0 0 0,0-7 0 0 0,7 0 0 0 0,-1 6 0 0 0,-6-6 0 0 0,6 6 0 0 0,-6-6 0 0 0,0 0 0 0 0,7 0 0 0 0,-7 7-80 0 0,0-7 80 0 0,0 0 0 0 0,6 0 0 0 0,0 6 0 0 0,-6 1 0 0 0,7-7 0 0 0,-1 0 0 0 0,-6 0 64 0 0,0 6-64 0 0,6-6 0 0 0,-6 0 0 0 0,0 0 0 0 0,7 6 0 0 0,-7-6 0 0 0,6 0 0 0 0,0 7 0 0 0,-6-7 0 0 0,0 0 0 0 0,0 0 0 0 0,0 0 0 0 0,0 0 0 0 0,7 6 0 0 0,-7-6 0 0 0,6 6 0 0 0,-6-6 0 0 0,6 7 0 0 0,-6-7 0 0 0,0 0 0 0 0,7 0 0 0 0,-7 0 0 0 0,0 6 0 0 0,6 0 0 0 0,-6-6 0 0 0,6 7 0 0 0,-6-7 0 0 0,7 0 0 0 0,-1 0 0 0 0,-6 0 0 0 0,0 0 0 0 0,0 6 0 0 0,6 0 0 0 0,-6-6 0 0 0,7 0 0 0 0,-7 7 0 0 0,0-7 0 0 0,0 0 0 0 0,6 0 0 0 0,0 0 0 0 0,-6 6 0 0 0,0-6 0 0 0,7 0 0 0 0,-1 0 0 0 0,-6 0 0 0 0,6 0 0 0 0,-6 0 0 0 0,7 6 0 0 0,-7-6 0 0 0,0 0 0 0 0,6 0 0 0 0,-6 0 0 0 0,0 0 0 0 0,6 0 0 0 0,1 0 0 0 0,-7 0 0 0 0,0 0 0 0 0,0 0 0 0 0,6 0 80 0 0,0 0-16 0 0,1 0 0 0 0,-7 0-64 0 0,0 0 0 0 0,6 7-80 0 0,-6-7 80 0 0,0 0 0 0 0,0 0 0 0 0,6 0 64 0 0,1 0-64 0 0,-7-7 0 0 0,0 7 0 0 0,0 0 0 0 0,6 0-96 0 0,0 0 96 0 0,-6 0 0 0 0,0 0 0 0 0,7 0 0 0 0,-1 0 0 0 0,-6 0 0 0 0,6 0 0 0 0,1 0 0 0 0,-1 0 0 0 0,0 0 0 0 0,-6 0 0 0 0,0 0 0 0 0,0 0 0 0 0,7 0 0 0 0,-1 0 0 0 0,-6 0 0 0 0,0 0 0 0 0,6-6 0 0 0,1 6 0 0 0,-1 0 0 0 0,-6 0 0 0 0,6 0 0 0 0,-6 0 0 0 0,7-6 0 0 0,-1 6 0 0 0,0 0 0 0 0,-6 0 0 0 0,7 0 0 0 0,-7-7 0 0 0,6 7 0 0 0,-6 0 0 0 0,6 0 0 0 0,-6-6 0 0 0,7 6 0 0 0,-1-6 0 0 0,-6 6 0 0 0,0 0 0 0 0,6 0 0 0 0,1 0 0 0 0,-7 0 0 0 0,6-7 0 0 0,0 7 0 0 0,-6 0 0 0 0,7-6 0 0 0,-1 6 0 0 0,-6 0 0 0 0,6-6 0 0 0,-6 6 0 0 0,7 0 0 0 0,-7-7 0 0 0,6 7 72 0 0,-6-6-72 0 0,6 6 0 0 0,-6-6 0 0 0,7 6 0 0 0,-1-7 0 0 0,-6 7 64 0 0,6 0-64 0 0,1-6 0 0 0,-7 6 0 0 0,6-6 0 0 0,0 6 0 0 0,-6-7 0 0 0,7 7 0 0 0,-7 0 0 0 0,6-6-104 0 0,0 6 32 0 0,-6-7 8 0 0,7 7 64 0 0,-7 0 88 0 0,6-6-24 0 0,0 6 0 0 0,1-6-64 0 0,-7 6 0 0 0,6 0 0 0 0,-6-7 0 0 0,6 7 0 0 0,1-6 0 0 0,-7 6 0 0 0,6-6 0 0 0,-6 6 0 0 0,6-7 0 0 0,1 7 0 0 0,-7-6 64 0 0,6 6-64 0 0,-6-6 0 0 0,6 6 0 0 0,1-7 0 0 0,-7 1-64 0 0,6 6 64 0 0,0-6-80 0 0,1 6 80 0 0,-1-7 0 0 0,-6 7 0 0 0,6-6 0 0 0,-6 6 0 0 0,7 0 0 0 0,-1-6 0 0 0,-6 6 0 0 0,6-7 0 0 0,-6 7 0 0 0,7-6 0 0 0,-7 6 0 0 0,6-6 0 0 0,0 6 0 0 0,-6-7 0 0 0,7 7 0 0 0,-7-6 0 0 0,6 6 0 0 0,-6-6 0 0 0,6-1 0 0 0,1 7 0 0 0,-7-6 0 0 0,6 0 0 0 0,0 6 0 0 0,1-7 0 0 0,-1 1-88 0 0,-6 6 88 0 0,6-6-96 0 0,1 6 96 0 0,-7-7 0 0 0,6 7 0 0 0,0-6 64 0 0,-6 6-64 0 0,7-6 0 0 0,-1 6 0 0 0,-6 0-64 0 0,6 0 64 0 0,1-7 0 0 0,-7 7 0 0 0,0 0 0 0 0,6-6 0 0 0,0 6 0 0 0,-6 0 0 0 0,0 0 0 0 0,7-6 0 0 0,-1 6 0 0 0,-6 0 0 0 0,6-7 64 0 0,-6 7-64 0 0,7 0 0 0 0,-7-6 0 0 0,0 6 0 0 0,0 0 0 0 0,6-6 0 0 0,0 6 0 0 0,-6-7-64 0 0,7 7 64 0 0,-1-6 0 0 0,-6 6 0 0 0,0 0 0 0 0,0 0 72 0 0,6-6-72 0 0,-6 6 0 0 0,7 0 0 0 0,-7 0 0 0 0,0-7 0 0 0,0 7 0 0 0,6-6 0 0 0,-6 6 0 0 0,0 0 0 0 0,0 0 0 0 0,6-6 0 0 0,-6 6 0 0 0,7-7 0 0 0,-7 7 0 0 0,6-6 0 0 0,-6 6 0 0 0,6 0 0 0 0,-6-6 0 0 0,7 6 0 0 0,-7-7 0 0 0,6 7 0 0 0,0-6-88 0 0,-6 6 24 0 0,7-6 0 0 0,-7 6 64 0 0,6 0 96 0 0,-6-7-16 0 0,6 7-8 0 0,1-6-72 0 0,-7 6 0 0 0,6-6 0 0 0,0 6 0 0 0,-6 0 0 0 0,7-7 0 0 0,-7 7 0 0 0,6-6 0 0 0,0 6 0 0 0,-6-6 0 0 0,7 6 0 0 0,-1-7 0 0 0,0 7 0 0 0,-6-6-128 0 0,7 6 32 0 0,-1-6 8 0 0,0 6 88 0 0,1-7 0 0 0,-7 7 0 0 0,6-6 0 0 0,0 6 0 0 0,1-6 0 0 0,-1 6 0 0 0,0-7 0 0 0,1 7 0 0 0,-1-6 0 0 0,-6 6 0 0 0,6 0 0 0 0,1-6 0 0 0,-1 6 0 0 0,0-7 0 0 0,-6 7 64 0 0,7 0-64 0 0,-1 0 96 0 0,-6 0-32 0 0,6 0 0 0 0,1 0-64 0 0,-7-6 0 0 0,6 6 0 0 0,0 0 0 0 0,1 0 0 0 0,-1 0 0 0 0,-6 0 0 0 0,6-6 0 0 0,1 6 0 0 0,-7 0 0 0 0,6 0 0 0 0,-6 0 0 0 0,6 0 0 0 0,1 0 0 0 0,-7-7 0 0 0,0 7 0 0 0,0 0 0 0 0,6 0 0 0 0,0-6 0 0 0,1 6 0 0 0,-7 0 0 0 0,0 0 0 0 0,6 0 0 0 0,0-6 0 0 0,-6 6 0 0 0,0 0 0 0 0,0 0 0 0 0,7 0 0 0 0,-1 0 0 0 0,-6 0 0 0 0,0 0 0 0 0,6 0 0 0 0,1 0 0 0 0,-7 0 0 0 0,0 0 0 0 0,0 0 0 0 0,0 0 0 0 0,6 0 0 0 0,0 0 0 0 0,1 0 0 0 0,-7 0 0 0 0,0 0-120 0 0,0 0 24 0 0,6 0 0 0 0,-6 0 96 0 0,6 0 0 0 0,-6 0 0 0 0,7 0 0 0 0,-7 0 0 0 0,0 0 0 0 0,0 0 0 0 0,6 0 0 0 0,-6 0 0 0 0,6 0 0 0 0,1 0 0 0 0,-7 6 0 0 0,6-6 0 0 0,-6 0 0 0 0,6 0 0 0 0,-6 0-72 0 0,0 0 72 0 0,0 6 0 0 0,7-6 0 0 0,-1 0 0 0 0,-6 0 0 0 0,0 0 0 0 0,6 7 0 0 0,1-7 0 0 0,-7 0 0 0 0,0 0 0 0 0,0 0 0 0 0,6 0 0 0 0,-6 0 0 0 0,6 6 0 0 0,-6-6 0 0 0,7 0 0 0 0,-7 6 0 0 0,6-6 0 0 0,-6 0 0 0 0,6 0 0 0 0,-6 0 0 0 0,7 0 0 0 0,-7 0 0 0 0,6 7 0 0 0,0-7 0 0 0,-6 0 0 0 0,7 0 0 0 0,-7 0 0 0 0,0 0 0 0 0,0 0 0 0 0,6 0 0 0 0,-6 0 0 0 0,6 6 112 0 0,-6-6-16 0 0,7 0 0 0 0,-1 0 0 0 0,0 0-96 0 0,-6 0-128 0 0,0 0 24 0 0,7 0 8 0 0,-1 0 96 0 0,0 6 128 0 0,-6-6-24 0 0,7 0-8 0 0,-7 0-96 0 0,6 0-128 0 0,0 0 24 0 0,-6 0 8 0 0,7 7 96 0 0,-1-7 128 0 0,-6 0-24 0 0,0 0-8 0 0,0 0-96 0 0,13 0-120 0 0,-13 0 24 0 0,6 0 8 0 0,0 6 88 0 0,-6-6 128 0 0,0 0-32 0 0,7 0-8 0 0,-1 0-88 0 0,0 0 0 0 0,-6 0 0 0 0,7 6 0 0 0,-7-6 0 0 0,6 0 0 0 0,-6 0 0 0 0,6 0 0 0 0,1 0 0 0 0,-1 7 0 0 0,-6-7 0 0 0,6 0 0 0 0,-6 0 0 0 0,0 0 0 0 0,7 0 0 0 0,-7 0 0 0 0,0 0 0 0 0,6 6-136 0 0,0-6 32 0 0,-6 0 8 0 0,7 6 96 0 0,-7-6 0 0 0,6 7 0 0 0,-6-7 0 0 0,0 0 0 0 0,6 6 0 0 0,1-6 0 0 0,-7 0 0 0 0,6 6 0 0 0,0-6 0 0 0,-6 7 0 0 0,0-7-72 0 0,7 0 72 0 0,-7 6 0 0 0,0-6 0 0 0,6 0 0 0 0,-6 0 0 0 0,0 0 0 0 0,6 6 0 0 0,1-6 0 0 0,-7 7 0 0 0,6-7 0 0 0,-6 0 0 0 0,6 6 0 0 0,-6-6 112 0 0,7 6-16 0 0,-7-6 0 0 0,6 0 0 0 0,0 7-96 0 0,-6-7-96 0 0,0 0 24 0 0,0 0 0 0 0,7 6 72 0 0,-7-6 0 0 0,6 6-72 0 0,-6-6 72 0 0,0 0 0 0 0,6 7 80 0 0,1-7-8 0 0,-7 0 0 0 0,0 6-72 0 0,6-6 0 0 0,0 6 0 0 0,-6-6 64 0 0,0 0-64 0 0,7 0 0 0 0,-1 7 0 0 0,0-7 0 0 0,-6 0 0 0 0,7 6 0 0 0,-1-6 0 0 0,0 0 0 0 0,-6 6 0 0 0,0-6 0 0 0,7 0 0 0 0,-1 7 0 0 0,-6-7 0 0 0,6 0 0 0 0,-6 0-80 0 0,7 6 80 0 0,-1-6 0 0 0,-6 6 0 0 0,6-6 0 0 0,-6 0 0 0 0,0 0 0 0 0,7 7 0 0 0,-1-7 64 0 0,-6 0-64 0 0,6 6 0 0 0,1-6 0 0 0,-7 0 0 0 0,6 0 0 0 0,-6 6 0 0 0,6-6 0 0 0,1 0 0 0 0,-1 0 0 0 0,-6 7 0 0 0,6-7 0 0 0,-6 0 0 0 0,7 0 0 0 0,-7 0 0 0 0,6 6 0 0 0,0-6 0 0 0,-6 0 80 0 0,7 6-80 0 0,-1-6 0 0 0,-6 0 72 0 0,6 7-72 0 0,1-7 0 0 0,-7 0 64 0 0,6 6-64 0 0,0-6 0 0 0,-6 0 0 0 0,7 0 0 0 0,-1 6 0 0 0,-6-6 0 0 0,6 0 0 0 0,-6 7 0 0 0,7-7 0 0 0,-1 0 0 0 0,-6 6 0 0 0,6-6 0 0 0,1 6 0 0 0,-7-6 0 0 0,6 0 0 0 0,-6 7 0 0 0,6-7 0 0 0,1 0 0 0 0,-1 6 0 0 0,0-6 64 0 0,1 0-64 0 0,-1 6 0 0 0,0-6 0 0 0,-6 0 0 0 0,7 7 0 0 0,-7-7 0 0 0,6 0 0 0 0,0 6 0 0 0,1-6 0 0 0,-1 0 0 0 0,-6 0 0 0 0,6 6 0 0 0,1-6 0 0 0,-1 0 0 0 0,0 7 0 0 0,-6-7 0 0 0,7 0 0 0 0,-7 6 0 0 0,0-6 0 0 0,6 0 0 0 0,0 0 0 0 0,1 6 0 0 0,-1-6 0 0 0,-6 0 0 0 0,0 0 0 0 0,6 7 0 0 0,1-7 0 0 0,-1 0 0 0 0,-6 0 0 0 0,6 6 0 0 0,1-6 0 0 0,-1 0 72 0 0,-6 0-72 0 0,6 6 0 0 0,-6-6 0 0 0,7 0 0 0 0,-7 0 0 0 0,6 0-96 0 0,-6 0 96 0 0,6 7 0 0 0,1-7 0 0 0,-7 0 0 0 0,0 0 0 0 0,0 0 0 0 0,6 0 0 0 0,0 6 0 0 0,1-6 0 0 0,-1 0 0 0 0,0 6 0 0 0,-6-6 0 0 0,13 0 0 0 0,-7 0 0 0 0,-6 0 0 0 0,0 7 0 0 0,7-7 0 0 0,-1 0 0 0 0,-6 0 0 0 0,0 0 0 0 0,0 0 0 0 0,6 0 0 0 0,1 0 0 0 0,-7 0 0 0 0,0 0 88 0 0,0 0-88 0 0,0 0 80 0 0,0 0-80 0 0,0 0 64 0 0,0 0-64 0 0,6 0 0 0 0,0 6 72 0 0,1-6-72 0 0,-7 0 0 0 0,0 0 0 0 0,6 0 0 0 0,0 6 0 0 0,1-6 0 0 0,-7 0 0 0 0,6 0 0 0 0,0 0 0 0 0,-6 7 0 0 0,0-7 0 0 0,0 0 0 0 0,0 0 0 0 0,7 0 0 0 0,-1 0 0 0 0,-6 0 0 0 0,0 0 0 0 0,0 0 64 0 0,6 0-64 0 0,1 0 64 0 0,-7 0-64 0 0,6 6 0 0 0,-6-6 0 0 0,6 0 0 0 0,1 0 0 0 0,-1 0 0 0 0,0 0 0 0 0,-6 0 0 0 0,13 0 0 0 0,-13 0 0 0 0,0 0 0 0 0,7 0 0 0 0,-1 0 0 0 0,0 0 0 0 0,-6 0 0 0 0,7-6 0 0 0,-7 6 0 0 0,6 0 0 0 0,0 0 0 0 0,-6 0 0 0 0,0 0 0 0 0,7 0 0 0 0,-1 0 0 0 0,0 0 0 0 0,-6 0 0 0 0,7 0 0 0 0,-1 0 0 0 0,0-7 0 0 0,1 7 0 0 0,-1 0 0 0 0,-6 0 0 0 0,13 0 0 0 0,-7 0 0 0 0,0 0 0 0 0,-6 0 0 0 0,7-6 0 0 0,5 6 0 0 0,-5 0 0 0 0,-7 0 0 0 0,6 0 0 0 0,0 0 0 0 0,1 0 0 0 0,-7-6 0 0 0,0 6 0 0 0,0 0 0 0 0,6 0 0 0 0,0 0 0 0 0,1 0 0 0 0,-7 0 0 0 0,0-7 0 0 0,6 7 0 0 0,0 0 0 0 0,1 0 0 0 0,-1 0 0 0 0,-6 0 0 0 0,6 0 0 0 0,1 0 0 0 0,-1 0 0 0 0,-6 0 0 0 0,6 0 0 0 0,1 0 0 0 0,-1 0 0 0 0,-6 0 0 0 0,6 0 0 0 0,-6 0 0 0 0,7 0 0 0 0,-7 0 0 0 0,0 0 0 0 0,0 0 0 0 0,6-6 0 0 0,0 6 0 0 0,1 0 0 0 0,-7 0 0 0 0,0 0 0 0 0,6 0 0 0 0,0-6 0 0 0,-6 6 0 0 0,7 0 0 0 0,-1 0 0 0 0,0 0 0 0 0,-6 0 0 0 0,7 0 0 0 0,-1-7 0 0 0,0 7 0 0 0,1 0 0 0 0,-7 0 0 0 0,6-6 0 0 0,0 6 0 0 0,-6 0 0 0 0,7 0 0 0 0,-1 0 0 0 0,-6-6 0 0 0,0 6 0 0 0,6 0 0 0 0,1 0 0 0 0,-1-7 0 0 0,-6 7 0 0 0,6 0 0 0 0,1-6 0 0 0,-1 6 0 0 0,-6 0 0 0 0,13-6 0 0 0,-13 6 0 0 0,12-7 0 0 0,-5 7 0 0 0,-1 0 0 0 0,-6 0 0 0 0,6-6 64 0 0,1 6-64 0 0,5-6 0 0 0,-12 6 0 0 0,7-7 0 0 0,-1 7 0 0 0,-6-6 0 0 0,6 6 0 0 0,1-6 0 0 0,-7 6 0 0 0,6-7 0 0 0,0 7 0 0 0,1-6 0 0 0,-1 0 0 0 0,-6 6 0 0 0,13-7 0 0 0,-7 7 0 0 0,-6-6 0 0 0,6 6 0 0 0,1 0 0 0 0,-1-6 0 0 0,0-1 0 0 0,1 7 0 0 0,-1 0 0 0 0,0-6 0 0 0,-6 6 0 0 0,7-6 0 0 0,-1 6 0 0 0,0-7 0 0 0,1 7 0 0 0,-7 0 0 0 0,6-6 0 0 0,0 6 0 0 0,1-6 0 0 0,-1 6 0 0 0,-6 0 0 0 0,13-7 0 0 0,-13 1 0 0 0,6 6 0 0 0,0 0 0 0 0,1-6 0 0 0,-1 6 0 0 0,0-7 0 0 0,1 7 0 0 0,-1-6 0 0 0,0 6 0 0 0,-6-6 0 0 0,7 6 0 0 0,-1 0 0 0 0,0-7 0 0 0,-6 7 0 0 0,7 0 0 0 0,-1-6 0 0 0,0 6 0 0 0,1-6 0 0 0,-1 6 0 0 0,0 0 0 0 0,-6-7 0 0 0,7 7 0 0 0,-1-6 0 0 0,0 6 0 0 0,1 0 0 0 0,-1 0 0 0 0,-6-6 0 0 0,6 6 0 0 0,1-7 0 0 0,-1 7 0 0 0,-6 0 0 0 0,6-6 0 0 0,1 0 0 0 0,-7 6 0 0 0,6 0 0 0 0,0-7 0 0 0,-6 7 0 0 0,7 0 0 0 0,-7-6 0 0 0,6 6 0 0 0,-6 0 0 0 0,6 0 0 0 0,1-6 0 0 0,-7 6 0 0 0,0-7 0 0 0,6 7 0 0 0,0 0 0 0 0,-6-6 0 0 0,7 6 0 0 0,-1-6 0 0 0,-6 6 0 0 0,6-7 0 0 0,1 7 0 0 0,-7-6 0 0 0,6 6 0 0 0,0-6 0 0 0,-6-1 0 0 0,7 7 0 0 0,-1-6 0 0 0,0 6 0 0 0,1-6 0 0 0,-1-1 0 0 0,0 7 0 0 0,1-6 0 0 0,-1 6 0 0 0,0-6 0 0 0,1-1 0 0 0,-1 7 0 0 0,0-6 0 0 0,1 0 0 0 0,-1-1 0 0 0,7 1 0 0 0,-13 6 0 0 0,12-6 0 0 0,-5-1 0 0 0,-1 1 0 0 0,0 0 0 0 0,1 6 0 0 0,-1-7 0 0 0,0 1 0 0 0,1 0 0 0 0,-1 6 0 0 0,7-7 0 0 0,-13 1 0 0 0,12 0 0 0 0,-12 6 0 0 0,7-7 0 0 0,-1 1 0 0 0,0 0 0 0 0,1 6 0 0 0,-1-7 0 0 0,0 1 0 0 0,1 0 0 0 0,-1 6 0 0 0,0-13 0 0 0,1 13 0 0 0,-1-6 0 0 0,0-1 0 0 0,1 1 0 0 0,-1 6 0 0 0,0-6 0 0 0,1-1 0 0 0,-1 1 0 0 0,0 6 0 0 0,1-6 0 0 0,-1-1 0 0 0,0 1 0 0 0,1 6 0 0 0,-1-6-72 0 0,0 6 72 0 0,1-7 0 0 0,-1 1 0 0 0,0 6 0 0 0,-6-6-64 0 0,7-1 64 0 0,-1 7 0 0 0,0-6 0 0 0,-6 6 0 0 0,7-6 0 0 0,-1-1 0 0 0,-6 7 0 0 0,6-6 0 0 0,1 0 0 0 0,-7 6 0 0 0,6-7 0 0 0,0 1 0 0 0,1 6 0 0 0,-1-6 0 0 0,-6-1 0 0 0,6 1 0 0 0,1 6 0 0 0,-7-6 0 0 0,6-1 0 0 0,0 7 0 0 0,1-6 0 0 0,-1 0 0 0 0,-6 6 0 0 0,6-7 0 0 0,1 1 0 0 0,-7 6 72 0 0,6-6-72 0 0,0 6 0 0 0,-6-7 0 0 0,7 7-88 0 0,-1-6 88 0 0,-6 6 0 0 0,6-6 0 0 0,-6 6 0 0 0,7-7 0 0 0,-1 7 64 0 0,-6-6-64 0 0,6 6 0 0 0,1-6 0 0 0,-7-1 0 0 0,6 7-80 0 0,0 0 80 0 0,-6-6 0 0 0,7 0 0 0 0,-7 6 0 0 0,6-7 0 0 0,-6 1 0 0 0,6 6 0 0 0,1-6 0 0 0,-7-1 0 0 0,6 7 0 0 0,0-6 0 0 0,-6 0 0 0 0,7 6 0 0 0,-7-7 0 0 0,6 1 0 0 0,0 0 0 0 0,1 6 0 0 0,-1-7 0 0 0,-6 7 0 0 0,6-6 0 0 0,1 0 0 0 0,-1-1 0 0 0,-6 7 0 0 0,6-6 0 0 0,-6 0 0 0 0,13-1 0 0 0,-13 1 0 0 0,6 0 0 0 0,1 6 0 0 0,-7-7 0 0 0,6 1 0 0 0,0 6 0 0 0,1-6-80 0 0,-1-1 80 0 0,0 1 0 0 0,1 6 0 0 0,-7-6-64 0 0,12-1 64 0 0,-12 7 0 0 0,7-6 0 0 0,-1 0 0 0 0,0-1 0 0 0,1 1 0 0 0,-7 6 0 0 0,6-6 0 0 0,0-1 0 0 0,1 7 0 0 0,-1-6 0 0 0,-6 0 0 0 0,6 6 0 0 0,-6 0 0 0 0,7-7 0 0 0,-7 1 0 0 0,6 6 0 0 0,0-6 0 0 0,-6-1 0 0 0,7 7 0 0 0,-7-6 0 0 0,6 6 0 0 0,-6-6 0 0 0,6-1 0 0 0,-6 7 0 0 0,0-6 0 0 0,0 6 0 0 0,7-6 0 0 0,-7 6 0 0 0,6-7 0 0 0,-6 1 0 0 0,0 6 0 0 0,6 0 0 0 0,-6-6 0 0 0,0 6 0 0 0,7-7 0 0 0,-7 1 0 0 0,0 6 0 0 0,0-6 0 0 0,6 6 0 0 0,-6-7 0 0 0,0 1 0 0 0,6 6 0 0 0,-6-6 0 0 0,7-1 0 0 0,-7 7 0 0 0,6-6 0 0 0,-6 6 0 0 0,6-13 0 0 0,1 13 0 0 0,-7-6 0 0 0,6 0 0 0 0,-6 6 0 0 0,6-7 0 0 0,-6 1 0 0 0,7 6 0 0 0,-1-6 0 0 0,-6 6 0 0 0,6-7 0 0 0,1 1 0 0 0,-7 6 0 0 0,6-6 0 0 0,-6 6 0 0 0,6-7 0 0 0,-6 1 0 0 0,7 6-64 0 0,-1 0 64 0 0,-6-6 0 0 0,6 6 0 0 0,1-7 0 0 0,-7 1 0 0 0,6 6 0 0 0,0-6 0 0 0,-6-1 0 0 0,7 7 0 0 0,-1-6 64 0 0,-6 6-64 0 0,6-6 0 0 0,1-1-64 0 0,-7 7 64 0 0,6-6 0 0 0,-6 0 0 0 0,6 6 0 0 0,-6 0 64 0 0,7-7-64 0 0,-7 7 0 0 0,6-6 0 0 0,-6 0 0 0 0,6 6 0 0 0,-6-7 0 0 0,0 7 0 0 0,7-6 0 0 0,-7 6 0 0 0,6-7 0 0 0,-6 7 0 0 0,6 0 0 0 0,-6-6 0 0 0,0 6 0 0 0,0 0-64 0 0,7-6 64 0 0,-7 6 0 0 0,0 0 0 0 0,6 0 0 0 0,-6-7 0 0 0,0 7 0 0 0,0 0 0 0 0,6-6 0 0 0,-6 6 64 0 0,0 0-64 0 0,0 0 0 0 0,0 0-88 0 0,7 0 88 0 0,-7 0-96 0 0,0 0 96 0 0,0 0-104 0 0,0 0 40 0 0,0 0-248 0 0,0 0-40 0 0,0 0-16 0 0,0 0 0 0 0,0 0-1336 0 0,0 0-272 0 0,6 0-48 0 0</inkml:trace>
  <inkml:trace contextRef="#ctx0" brushRef="#br0" timeOffset="15201.738">12744 2984 6416 0 0,'0'0'136'0'0,"0"0"32"0"0,0 0 8 0 0,0 0 16 0 0,0 0-192 0 0,0 0 0 0 0,0 0 0 0 0,0 0 0 0 0,0 0 168 0 0,0 0 0 0 0,0 0 0 0 0,0 0 0 0 0,0 0-72 0 0,0 0-24 0 0,0 0 0 0 0,-6 0 0 0 0,6 0-72 0 0,0 0-96 0 0,0 0 16 0 0,0 0 8 0 0,0 0-120 0 0,0 0-16 0 0,0 0-8 0 0,0 0 0 0 0,0 0 72 0 0,0 0 16 0 0,0 0 0 0 0,0 0 0 0 0,0 0 368 0 0,0 0 80 0 0,0 0 8 0 0,0 0 8 0 0,0 0 112 0 0,6-7 32 0 0,-6 7 0 0 0,0 0 0 0 0,0 0 80 0 0,0-6 16 0 0,0 6 8 0 0,0 0 0 0 0,0 0-192 0 0,0 0-40 0 0,0 0 0 0 0,0 0-8 0 0,0 0-144 0 0,0 0-24 0 0,0 0-8 0 0,0-6 0 0 0,0 6-104 0 0,0 0-64 0 0,0-7 80 0 0,0 7-80 0 0,0 0 72 0 0,0 0-72 0 0,0 0 64 0 0,0-6-64 0 0,7 6 0 0 0,-7 0 0 0 0,0-6 0 0 0,0 6 0 0 0,0 0 0 0 0,0-7 0 0 0,0 7 0 0 0,0 0 0 0 0,0 0 0 0 0,6-6 80 0 0,-6 6-80 0 0,0-6 80 0 0,0 6 64 0 0,0 0 16 0 0,0-7 0 0 0,0 7 0 0 0,0 0 24 0 0,0 0 8 0 0,0 0 0 0 0,6-6 0 0 0,-6 6-96 0 0,0 0-24 0 0,0-6 0 0 0,0 6 0 0 0,0 0-8 0 0,7-7-64 0 0,-7 7 96 0 0,0-6-32 0 0,0 6-64 0 0,6-6 79 0 0,-6-1-79 0 0,0 7 80 0 0,6-6-80 0 0,-6 0 80 0 0,7 6-80 0 0,-7-7 80 0 0,0 1-80 0 0,6 6 0 0 0,-6-6 0 0 0,6-1 0 0 0,-6 7 0 0 0,0-6 0 0 0,0 0 0 0 0,7-1 0 0 0,-7 1 0 0 0,6 6 128 0 0,-6-6 0 0 0,0-1-8 0 0,6 1-24 0 0,1 0 0 0 0,-7-1 0 0 0,0 7 0 0 0,6-6 0 0 0,0 0 0 0 0,-6-1 0 0 0,7 1 0 0 0,-1 0-24 0 0,-6-1-8 0 0,6 1 0 0 0,1 0 0 0 0,-7-1-64 0 0,6 7 0 0 0,-6-6 0 0 0,6 0 0 0 0,-6-1 0 0 0,7 1 0 0 0,-1 0 0 0 0,-6-1 0 0 0,6 7 0 0 0,1-6 0 0 0,-7 0 0 0 0,6-1 0 0 0,-6 7 0 0 0,6-6 0 0 0,-6 0 0 0 0,7-1 0 0 0,-7 7 0 0 0,6-6 0 0 0,-6 0 0 0 0,0 6 0 0 0,0-7 0 0 0,0 1 80 0 0,6 6-80 0 0,-6-6 80 0 0,7 6-8 0 0,-7-7 0 0 0,0 1 0 0 0,0 0 0 0 0,6 6-72 0 0,-6-7 80 0 0,0 1-80 0 0,6 6 80 0 0,-6-6-80 0 0,0-1 0 0 0,7 7 0 0 0,-7-6 0 0 0,6 6 0 0 0,-6-6 0 0 0,6-1 0 0 0,-6 7 0 0 0,0-6 0 0 0,7 0 0 0 0,-7 6 0 0 0,0 0 64 0 0,6-7-64 0 0,-6 1 0 0 0,0 0 72 0 0,6 6-72 0 0,-6-7 0 0 0,7 1 0 0 0,-7 0 0 0 0,0 6 0 0 0,6-7 0 0 0,-6 1 0 0 0,6 0 0 0 0,-6-1 0 0 0,0 7 0 0 0,7-6 0 0 0,-1 0 0 0 0,-6-1 0 0 0,6 1 0 0 0,-6 0 0 0 0,7-1 0 0 0,-1 1-64 0 0,-6 6 64 0 0,6-6 0 0 0,-6-1 0 0 0,7 1-64 0 0,-7 0 64 0 0,6 6 0 0 0,0-7 80 0 0,-6 1-80 0 0,0 6 0 0 0,7-6 0 0 0,-7-1 0 0 0,6 1 0 0 0,-6 6 0 0 0,6-6 0 0 0,-6-1 0 0 0,7 7 0 0 0,-7-6 0 0 0,0 0 0 0 0,6-1 0 0 0,-6 7 0 0 0,6-6 0 0 0,-6 0 0 0 0,7-1 64 0 0,-7 7-64 0 0,6-6 0 0 0,-6 0 0 0 0,6-1-72 0 0,-6 1 72 0 0,7 0 0 0 0,-1-1 0 0 0,-6 1 0 0 0,6 0 0 0 0,-6-1 0 0 0,0 1 0 0 0,7 0 64 0 0,-1-1-64 0 0,-6 7 0 0 0,6-12 0 0 0,-6 12 0 0 0,7-7 0 0 0,-1 1 0 0 0,-6 0 0 0 0,6-1 0 0 0,-6 7 0 0 0,7-6 0 0 0,-7 0 0 0 0,6-1 0 0 0,-6 7 0 0 0,6-6 0 0 0,-6 0 0 0 0,0-1 0 0 0,7 7 0 0 0,-1-6 72 0 0,-6 0-72 0 0,0-1 0 0 0,6 1 72 0 0,1 0-72 0 0,-7-1 0 0 0,6 1 0 0 0,-6 0 0 0 0,6-1 0 0 0,-6 1 0 0 0,7 6 0 0 0,-7-13 0 0 0,6 13 0 0 0,-6-6 96 0 0,0 0-96 0 0,6-1 96 0 0,-6 1-8 0 0,7 0 0 0 0,-7 6 0 0 0,0-7 0 0 0,0 1-24 0 0,6 0-64 0 0,-6-1 96 0 0,6 1-32 0 0,-6 0-64 0 0,7-1 0 0 0,-7 1 0 0 0,6 6 64 0 0,-6-6-64 0 0,6-7 0 0 0,-6 13 0 0 0,7-13 64 0 0,-7 13-64 0 0,0-6 0 0 0,6 0 0 0 0,-6-1 64 0 0,0 1-64 0 0,6 6 0 0 0,-6-6 0 0 0,0-1 0 0 0,7 1 0 0 0,-7 6 0 0 0,0-6 0 0 0,0-1-88 0 0,6 7 88 0 0,-6-6 0 0 0,6 0 0 0 0,-6-1 0 0 0,0 7 0 0 0,7-6 0 0 0,-7 6 0 0 0,0-6 0 0 0,0-1 0 0 0,6 1 64 0 0,-6 6-64 0 0,6-6 0 0 0,-6-1 88 0 0,0 1-24 0 0,0 0 0 0 0,7 6 0 0 0,-1-7-64 0 0,-6 1-88 0 0,0 0 24 0 0,0 6 0 0 0,6-7 64 0 0,-6 1 0 0 0,0 6 0 0 0,7-6 64 0 0,-7-1-64 0 0,6 7 96 0 0,-6-6-32 0 0,6 0 0 0 0,-6 6-64 0 0,7-7-120 0 0,-7 1 32 0 0,0 0 8 0 0,6 6 80 0 0,-6-7 88 0 0,6 7-24 0 0,-6-6 0 0 0,0 0-64 0 0,7 6 0 0 0,-7-7 0 0 0,6 1 0 0 0,-6 6 0 0 0,0-6 0 0 0,7-1 0 0 0,-7 7 0 0 0,6-6 0 0 0,-6 6 0 0 0,0-6-80 0 0,6-1 80 0 0,1 1 0 0 0,-7 0 0 0 0,0-1 0 0 0,6 1 0 0 0,0 0 0 0 0,-6-1 0 0 0,7 7 0 0 0,-7-6 0 0 0,6 0 0 0 0,-6-1 0 0 0,6 1 0 0 0,-6 0 0 0 0,0 6 0 0 0,7-7 0 0 0,-7 1 80 0 0,0 0-80 0 0,6-1 64 0 0,-6 1-64 0 0,6 6 64 0 0,-6-6-64 0 0,7-1 72 0 0,-7 1-72 0 0,6 6 80 0 0,-6-7-80 0 0,6 1 0 0 0,-6 6 0 0 0,7-6 0 0 0,-7-1 0 0 0,0 7 0 0 0,6-6 0 0 0,-6 0 0 0 0,6 6 0 0 0,-6-7 0 0 0,7 1 0 0 0,-7 0 0 0 0,6 6 0 0 0,-6-7 0 0 0,6 1 0 0 0,1 0 0 0 0,-7 6 0 0 0,6-13 0 0 0,-6 13 0 0 0,6-6 0 0 0,-6-1 0 0 0,0 1 0 0 0,7 0 0 0 0,-7 6 0 0 0,6-7 0 0 0,-6 1 64 0 0,0 0-64 0 0,6-1 0 0 0,-6 1 0 0 0,7 0 64 0 0,-7-1-64 0 0,6 1 0 0 0,-6 0 0 0 0,6-1 64 0 0,-6 1-64 0 0,7 0 0 0 0,-1-1 0 0 0,-6 1 0 0 0,6 0 0 0 0,1-1 0 0 0,-7 1 0 0 0,6 0 64 0 0,0-1-64 0 0,-6 1 0 0 0,7 0 0 0 0,-1-1 72 0 0,-6 7-72 0 0,6-6 64 0 0,1 0-64 0 0,-7 6 0 0 0,0-7 0 0 0,6 1 0 0 0,0 6 0 0 0,-6-6 0 0 0,0-1 0 0 0,7 7 0 0 0,-7-6 0 0 0,0 0 0 0 0,6 6 0 0 0,-6-7 0 0 0,0 1 0 0 0,6 6 0 0 0,-6-6 0 0 0,7-1 0 0 0,-7 7 0 0 0,0 0 0 0 0,0 0 0 0 0,0-6 0 0 0,6 0 0 0 0,-6 6 0 0 0,6-7 0 0 0,-6 7 0 0 0,0-6 0 0 0,7 6 0 0 0,-7 0 0 0 0,0 0 0 0 0,0-6 0 0 0,6-1 0 0 0,-6 7 0 0 0,0 0 0 0 0,0-6 0 0 0,0 6 0 0 0,6-6 0 0 0,-6-1 0 0 0,0 7 0 0 0,0 0 0 0 0,7 0 0 0 0,-7-6 0 0 0,6 0 0 0 0,0-1 0 0 0,-6 7 0 0 0,7-6 0 0 0,-7 0 0 0 0,6-1 0 0 0,0 7 0 0 0,-6-6 0 0 0,7 0 0 0 0,-1-1 0 0 0,-6 7 0 0 0,6-6 0 0 0,1 0 0 0 0,-7 6 0 0 0,6-7 0 0 0,0 7 0 0 0,-6-6 0 0 0,0 6-72 0 0,7-6 72 0 0,-1-1 0 0 0,-6 7 0 0 0,0-6 0 0 0,6 6 0 0 0,1-6 0 0 0,-7 6 0 0 0,0-7 0 0 0,6 7 0 0 0,-6-6 0 0 0,6 0 0 0 0,-6 6 0 0 0,7-7 0 0 0,-1 7 0 0 0,-6-6 0 0 0,6 0 0 0 0,-6 6 0 0 0,7-7 0 0 0,-1 1 0 0 0,-6 0 0 0 0,6 6 0 0 0,1-7 0 0 0,-7 1 0 0 0,6 6 0 0 0,0-6 0 0 0,-6-1 0 0 0,7 1 0 0 0,-1 0 0 0 0,-6-1 0 0 0,6 7 0 0 0,1-6 0 0 0,-7 0 0 0 0,6 6 0 0 0,0-7 0 0 0,1 1 0 0 0,-1 0 0 0 0,-6-1 0 0 0,6 1 0 0 0,1 0 0 0 0,-1 6 0 0 0,-6-7 0 0 0,6 1 0 0 0,1 0 0 0 0,-1-7 0 0 0,0 13 0 0 0,1-6 0 0 0,-1-1 0 0 0,-6 1 0 0 0,6 0 0 0 0,1-1 0 0 0,-1 7 0 0 0,-6-6 0 0 0,6 0 0 0 0,1-1 0 0 0,-1 7 0 0 0,-6-6 0 0 0,6 6 0 0 0,1-6 0 0 0,-1 6 0 0 0,0-7 0 0 0,-6 1 0 0 0,7 6 0 0 0,-1-6 0 0 0,0-1 0 0 0,1 7 0 0 0,-7-6 0 0 0,6 0 0 0 0,0 6 0 0 0,1-7 0 0 0,-1 1 0 0 0,0 6 0 0 0,1-6 0 0 0,-1-1 0 0 0,0 7 0 0 0,-6-6 0 0 0,7 0 0 0 0,-1 6 0 0 0,0 0 0 0 0,-6-7 0 0 0,7 1 0 0 0,-1 6 0 0 0,0-6 0 0 0,1-1 0 0 0,-1 7 0 0 0,0-6 0 0 0,-6 6 0 0 0,13-6 0 0 0,-7-1 0 0 0,1 1 0 0 0,-1 6 0 0 0,0-6 0 0 0,1-1 0 0 0,-1 1 0 0 0,0 0 0 0 0,1 6 0 0 0,-1-7 0 0 0,0 1 0 0 0,1 0 0 0 0,-1-1 0 0 0,0 7 0 0 0,1-6 0 0 0,-1 0 0 0 0,0 6 0 0 0,1-7 64 0 0,-1 1-64 0 0,-6 0 0 0 0,13-1 0 0 0,-13 7 64 0 0,6-6-64 0 0,0 6 0 0 0,1-6 0 0 0,-1-1 0 0 0,0 7 0 0 0,1-6 0 0 0,-1 6 0 0 0,-6-6 0 0 0,6 6 0 0 0,1-7 0 0 0,-7 7 0 0 0,6-6 0 0 0,0 6 0 0 0,1 0 0 0 0,-7-6 0 0 0,6 6 0 0 0,0 0 0 0 0,-6 0 0 0 0,7-7 0 0 0,-1 7 0 0 0,0 0 0 0 0,-6 0 0 0 0,7 0 0 0 0,-1 0 0 0 0,-6-6 0 0 0,6 6 0 0 0,1 0 0 0 0,-1 0 64 0 0,0 0-64 0 0,1 0 0 0 0,-7 0 0 0 0,12 0 0 0 0,-12 0 0 0 0,7-6 0 0 0,-1 6 0 0 0,0 0 0 0 0,1 0 0 0 0,-1 0 0 0 0,0-7 0 0 0,-6 7 0 0 0,0 0 0 0 0,13 0 0 0 0,-7 0 0 0 0,-6 0 0 0 0,7 0 0 0 0,-1 0 0 0 0,0 0 0 0 0,1 0 0 0 0,5 0 0 0 0,-12 0 0 0 0,7-6 0 0 0,-1 6 0 0 0,0 0 0 0 0,1 0 0 0 0,-1 0 0 0 0,0 0 0 0 0,1 0 0 0 0,-1-6 0 0 0,0 6 0 0 0,1 0 0 0 0,-1 0 0 0 0,0 0 0 0 0,-6 0 0 0 0,7-7 0 0 0,-1 7 0 0 0,0 0 0 0 0,1 0 0 0 0,-1 0 0 0 0,0 0 0 0 0,1 0 0 0 0,-1 0 0 0 0,0 0 88 0 0,1 0-88 0 0,-1 0 96 0 0,0 0-96 0 0,1 0 72 0 0,-1 0-72 0 0,7 0 0 0 0,-7-6 72 0 0,0 6-72 0 0,1 0 0 0 0,5 0 72 0 0,-5 0-72 0 0,-1 0 0 0 0,0 0 0 0 0,1 0 0 0 0,5 0 0 0 0,-5-6 0 0 0,-1 6 0 0 0,0 0 0 0 0,1 0 0 0 0,-1 0 0 0 0,0 6 0 0 0,7-6 0 0 0,-7 0 64 0 0,1 0-64 0 0,-1 0 0 0 0,0-6 0 0 0,7 6 0 0 0,-7 0 128 0 0,1 0 8 0 0,-1 0 8 0 0,7 0 0 0 0,-7 0-216 0 0,0-7-48 0 0,1 7-8 0 0,-1 0 0 0 0,0 0 192 0 0,7 0 40 0 0,-7 0 8 0 0,1 0 0 0 0,5 0-112 0 0,1 0 0 0 0,-7 0 64 0 0,1 0-64 0 0,5 0 0 0 0,-5 0 0 0 0,-7 0 0 0 0,6 0 0 0 0,0 0 0 0 0,7 7 0 0 0,-7-7 0 0 0,1 0 0 0 0,-7 0 0 0 0,6 0 72 0 0,7 0-72 0 0,-7 6 64 0 0,0-6-64 0 0,1 0 0 0 0,5 0 0 0 0,-5 0 64 0 0,-1 0-64 0 0,7 0 0 0 0,-13 0 0 0 0,12 0 64 0 0,-5 0-64 0 0,-1 0 0 0 0,0 0 0 0 0,1 0 64 0 0,5 0-64 0 0,-12 6 0 0 0,7-6 0 0 0,-1 0 0 0 0,0 0 0 0 0,1 0 0 0 0,-1 0 0 0 0,0 0 0 0 0,-6 0 0 0 0,7 0 0 0 0,-1 0 0 0 0,7 0 0 0 0,-13 0 0 0 0,6 0 64 0 0,0 0-64 0 0,7 0 0 0 0,-7 0 0 0 0,1 0 0 0 0,-1 0 0 0 0,0 0 0 0 0,7 0 0 0 0,-7 0 64 0 0,1 0-64 0 0,-1 0 0 0 0,7 0 0 0 0,-7 0 0 0 0,7 0 0 0 0,-7 0 0 0 0,0 0 0 0 0,1 0 0 0 0,5 0 0 0 0,-5 0 0 0 0,-1 0 0 0 0,0-6 64 0 0,1 6-64 0 0,-1 0 0 0 0,0 0 0 0 0,1 0 64 0 0,5 0-64 0 0,-5 0 0 0 0,-1 0 64 0 0,0 0-64 0 0,1 0 64 0 0,-1 0-64 0 0,7 0 80 0 0,-7 0-80 0 0,0 0 96 0 0,1 0-96 0 0,5 0 80 0 0,-5 0-80 0 0,-1 0 64 0 0,0 6-64 0 0,1-6 0 0 0,-1 0 0 0 0,7 0 0 0 0,-7 0 0 0 0,-6 0 0 0 0,6 7 0 0 0,1-7 0 0 0,-1 0 0 0 0,0 0 0 0 0,1-7 0 0 0,-1 7 64 0 0,0 0-64 0 0,7 0 0 0 0,-7 0 0 0 0,1 0 0 0 0,-1 0 0 0 0,0 0 0 0 0,1 0 64 0 0,-1 0-64 0 0,0 0 64 0 0,-6 0-64 0 0,13 0 0 0 0,-13-6 0 0 0,6 6 64 0 0,1 0-64 0 0,-1 0 64 0 0,0 0-64 0 0,-6 0 64 0 0,7 0 64 0 0,-1 0 16 0 0,0 0 0 0 0,1 0 0 0 0,-1 0-216 0 0,0 0-48 0 0,-6 0-8 0 0,7 0 0 0 0,-1 0 128 0 0,7 0 0 0 0,-7 0 0 0 0,0 0 80 0 0,1 0-80 0 0,-1 0 0 0 0,7 0 0 0 0,-7 0-88 0 0,0 0 88 0 0,1 0 0 0 0,5 0 0 0 0,-5 0 0 0 0,-1 0 0 0 0,0 0 0 0 0,1 0 0 0 0,6 0-64 0 0,-7 0 64 0 0,0 0 0 0 0,1 0 0 0 0,5 6 0 0 0,-5-6 0 0 0,-1 0 0 0 0,7 0 0 0 0,-7 0 0 0 0,0 7 0 0 0,7-7 0 0 0,-7 0 0 0 0,1 0 0 0 0,-1 6 0 0 0,0-6 64 0 0,7 0-64 0 0,-7 6 0 0 0,7-6 0 0 0,-7 0 0 0 0,7 7 0 0 0,-7-7 0 0 0,7 0 0 0 0,-7 0 0 0 0,7 6 0 0 0,-7-6 0 0 0,7 0 136 0 0,0 6-8 0 0,-1-6 0 0 0,-5 0 0 0 0,5 7-128 0 0,-5-7 0 0 0,5 0 0 0 0,-5 6 0 0 0,5-6 0 0 0,-5 6 0 0 0,5-6 0 0 0,-5 0 0 0 0,-1 7 0 0 0,0-7-152 0 0,7 0 24 0 0,-7 6 0 0 0,1 0 128 0 0,-1-6 0 0 0,7 7 0 0 0,-7-7 0 0 0,0 6 0 0 0,7-6 0 0 0,-7 6 0 0 0,1-6 0 0 0,-1 7 0 0 0,0-7 0 0 0,7 6 0 0 0,-7-6 0 0 0,1 0 0 0 0,5 6 0 0 0,-5 1 0 0 0,-1-7 0 0 0,7 0 72 0 0,-7 6 48 0 0,0-6 8 0 0,7 6 0 0 0,-7-6-128 0 0,1 7 0 0 0,5-7 0 0 0,-5 0 0 0 0,-1 6 0 0 0,7-6 0 0 0,-7 6 0 0 0,0-6 0 0 0,1 0-80 0 0,5 7-40 0 0,-5-7-8 0 0,-1 0 0 0 0,7 6 208 0 0,-7-6 40 0 0,0 0 8 0 0,7 6 0 0 0,-7-6-208 0 0,1 0-40 0 0,-1 7-8 0 0,7-7 0 0 0,-7 0 128 0 0,7 0 0 0 0,-7 6 0 0 0,0-6 0 0 0,7 0 0 0 0,-7 0 0 0 0,7 0 0 0 0,0 0 0 0 0,-7 0 80 0 0,7 6 40 0 0,-7-6 8 0 0,0 0 0 0 0,7 0-208 0 0,0 0-40 0 0,-7 0-8 0 0,7 0 0 0 0,-7 7 128 0 0,7-7 0 0 0,-1 0 0 0 0,1 0 0 0 0,-7 0 0 0 0,7 0 0 0 0,-7 0 0 0 0,1 0 0 0 0,5 0 0 0 0,-5 0 0 0 0,5 6 64 0 0,-5-6-64 0 0,-1 0 0 0 0,7 0 80 0 0,-7 0-80 0 0,7 0 64 0 0,-7 0-64 0 0,7 0 0 0 0,-7 0 72 0 0,7 0-72 0 0,-1 0 0 0 0,-5 0 0 0 0,5 0 0 0 0,1 0 0 0 0,-7 6 64 0 0,7-6-64 0 0,0 0 80 0 0,-7 0-80 0 0,7 0 0 0 0,-7 0 0 0 0,7 0 0 0 0,-7 0 0 0 0,7 7 0 0 0,-7-7 0 0 0,0 0 0 0 0,7 0 0 0 0,-7 0 0 0 0,1 0 0 0 0,-1 0 0 0 0,0 6 0 0 0,7-6 0 0 0,-7 0 0 0 0,1 0 0 0 0,-1 0 0 0 0,7 6 0 0 0,-7-6-64 0 0,0 0 64 0 0,1 7 0 0 0,5-7 0 0 0,-5 0 112 0 0,-1 0-16 0 0,7 0-8 0 0,-7 0-88 0 0,7 6 0 0 0,-7-6 0 0 0,0 0 0 0 0,1 6 0 0 0,-1-6-112 0 0,0 0 40 0 0,7 0 8 0 0,-7 0 64 0 0,1 0 128 0 0,-1 7-32 0 0,0-7-8 0 0,1 6-88 0 0,-1-6 0 0 0,0 0 0 0 0,1 0 0 0 0,-1 6 0 0 0,0-6 0 0 0,1 0-96 0 0,-1 0 96 0 0,0 7 0 0 0,1-7 0 0 0,-7 0 0 0 0,6 6 96 0 0,0-6-96 0 0,1 0 0 0 0,-1 6 0 0 0,-6-6-88 0 0,6 7 88 0 0,1-7 0 0 0,-7 0 0 0 0,6 6 0 0 0,0-6 0 0 0,1 0 0 0 0,-7 6 0 0 0,6-6 0 0 0,0 0 0 0 0,-6 7 0 0 0,7-7 0 0 0,-1 6 0 0 0,-6-6 0 0 0,6 0 0 0 0,1 6 0 0 0,-1-6 0 0 0,-6 7 72 0 0,6-7-72 0 0,1 0 96 0 0,-1 6-96 0 0,-6-6 0 0 0,6 6 0 0 0,1-6 0 0 0,-1 0 0 0 0,0 7 0 0 0,1-7 0 0 0,-7 0 0 0 0,6 6 0 0 0,0-6 0 0 0,1 6 0 0 0,-7-6 0 0 0,6 0 0 0 0,0 7 0 0 0,1-7 0 0 0,-1 6 0 0 0,-6-6 0 0 0,6 0 0 0 0,1 6 0 0 0,-7-6 0 0 0,6 7 0 0 0,0-7 0 0 0,-6 6 0 0 0,7-6 0 0 0,-1 6 0 0 0,0-6 0 0 0,1 7 0 0 0,-7-7 0 0 0,6 6 0 0 0,0-6 0 0 0,-6 6 0 0 0,7-6 0 0 0,-1 7-96 0 0,-6-7 96 0 0,6 6 0 0 0,1-6 0 0 0,-1 6 0 0 0,0 1 0 0 0,-6-7 0 0 0,7 0 0 0 0,-1 6 0 0 0,-6-6 0 0 0,6 6 0 0 0,1-6 0 0 0,-1 7 0 0 0,0-7 0 0 0,-6 6 0 0 0,7-6 0 0 0,-1 6 0 0 0,0-6 0 0 0,1 7 0 0 0,-1-7 0 0 0,0 6 0 0 0,-6-6 0 0 0,7 0 0 0 0,-1 6 0 0 0,0 1 80 0 0,1-7-80 0 0,-1 0 0 0 0,0 6 0 0 0,1 0 0 0 0,-1-6 0 0 0,-6 7 0 0 0,6-7 0 0 0,-6 0 0 0 0,7 6 0 0 0,-1-6 0 0 0,0 6 0 0 0,-6 1 0 0 0,7-7 0 0 0,-1 6 0 0 0,-6-6 0 0 0,0 0 64 0 0,6 6-64 0 0,1 1 0 0 0,-7-7 0 0 0,6 0 0 0 0,0 6 0 0 0,1 0 0 0 0,-1-6 0 0 0,-6 7 0 0 0,6-1 0 0 0,-6-6 0 0 0,7 6 0 0 0,-7-6 0 0 0,0 0 0 0 0,6 7 0 0 0,0-7 0 0 0,-6 6 0 0 0,7 0 0 0 0,-7 1 0 0 0,6-7 0 0 0,0 6 0 0 0,-6-6 0 0 0,7 6 0 0 0,-7 1 0 0 0,6-7 0 0 0,-6 6 0 0 0,6-6 0 0 0,-6 6 0 0 0,7-6 0 0 0,-7 7 0 0 0,6-1 0 0 0,-6-6 0 0 0,0 0 0 0 0,0 6 0 0 0,6 1 0 0 0,-6-1 0 0 0,7 0 0 0 0,-7-6 64 0 0,6 7-64 0 0,-6-7 64 0 0,6 6-64 0 0,-6-6 0 0 0,7 6 0 0 0,-7 1 0 0 0,6-7 0 0 0,0 6 0 0 0,-6-6 0 0 0,7 6 0 0 0,-7-6 0 0 0,6 7 0 0 0,-6-1 0 0 0,6-6 0 0 0,-6 6 0 0 0,7-6 0 0 0,-7 7 0 0 0,0-7 0 0 0,6 6 64 0 0,-6 0-64 0 0,6-6 0 0 0,-6 7 0 0 0,0-1 0 0 0,7 0 0 0 0,-7-6 0 0 0,0 7 0 0 0,6-1 0 0 0,-6 0 0 0 0,6-6 0 0 0,-6 7 0 0 0,7-1 0 0 0,-7-6 0 0 0,6 6 0 0 0,-6 1 0 0 0,6-7 0 0 0,-6 6 0 0 0,7 0 0 0 0,-7-6 0 0 0,6 7 0 0 0,-6-1 0 0 0,6-6 0 0 0,-6 6 0 0 0,7-6 0 0 0,-7 7 0 0 0,0-1 0 0 0,6 0 0 0 0,-6-6 64 0 0,0 0-64 0 0,6 0 96 0 0,-6 7-96 0 0,7-1 96 0 0,-7-6-16 0 0,6 6 0 0 0,-6 1 0 0 0,6-7 0 0 0,-6 6-80 0 0,7 0 0 0 0,-7 1 0 0 0,6-7-88 0 0,-6 6 88 0 0,6 0 0 0 0,-6 1-72 0 0,7-7 72 0 0,-1 6 0 0 0,-6 0 0 0 0,0-6 0 0 0,6 0 0 0 0,-6 7 0 0 0,7-1 0 0 0,-7-6 0 0 0,0 0 0 0 0,6 6 0 0 0,-6 1 0 0 0,6-7 0 0 0,-6 0 0 0 0,7 6 0 0 0,-7-6 0 0 0,0 6 64 0 0,6-6-64 0 0,-6 7 0 0 0,6-1 0 0 0,-6-6 64 0 0,0 0-64 0 0,7 6 0 0 0,-7 1 0 0 0,0-1 0 0 0,6-6 0 0 0,-6 6 0 0 0,6 1 0 0 0,-6-7 0 0 0,7 6 0 0 0,-7-6 0 0 0,6 6 0 0 0,-6-6 0 0 0,6 7 0 0 0,-6-1 0 0 0,7-6 0 0 0,-7 7 0 0 0,0-7 0 0 0,6 6 0 0 0,-6-6 0 0 0,6 6 0 0 0,-6-6 0 0 0,7 7 0 0 0,-7-7 0 0 0,0 0 0 0 0,6 6 64 0 0,-6-6-64 0 0,6 6 0 0 0,-6 1 0 0 0,7-1 0 0 0,-1-6 0 0 0,-6 6 0 0 0,6 1-96 0 0,-6-7 96 0 0,7 6 0 0 0,-7-6 0 0 0,6 6 96 0 0,0 1-32 0 0,-6-7-64 0 0,7 6 0 0 0,-1 0 0 0 0,0-6-88 0 0,-6 7 88 0 0,7-1 0 0 0,-7-6 0 0 0,6 6 64 0 0,0-6-64 0 0,-6 7 88 0 0,0-7-88 0 0,7 6 96 0 0,-1 0-96 0 0,-6 1 0 0 0,0-7 0 0 0,6 6-88 0 0,1 0 88 0 0,-7 1 0 0 0,6-7 0 0 0,-6 6-64 0 0,6 0 64 0 0,-6-6 0 0 0,0 0 0 0 0,7 7 0 0 0,-7-1-72 0 0,6 0 72 0 0,-6-6-80 0 0,6 7 80 0 0,-6-7 0 0 0,7 6 0 0 0,-7-6 104 0 0,6 6-32 0 0,0 1-72 0 0,-6-1-88 0 0,7-6 24 0 0,-1 6 0 0 0,-6 1 64 0 0,0-7 0 0 0,7 6 0 0 0,-1 0 0 0 0,-6-6 0 0 0,6 7 128 0 0,-6-7-32 0 0,7 6-8 0 0,-7 0-88 0 0,6-6 0 0 0,-6 0-96 0 0,6 7 96 0 0,-6-7 0 0 0,0 6 0 0 0,7-6 72 0 0,-7 6-8 0 0,0 1-64 0 0,6-7-80 0 0,0 6 80 0 0,-6 0-104 0 0,0-6 104 0 0,7 7 0 0 0,-1-7 96 0 0,-6 6-96 0 0,6-6 0 0 0,1 6-128 0 0,-7 1 16 0 0,6-7 0 0 0,-6 6 112 0 0,6-6 80 0 0,1 6-16 0 0,-7-6 0 0 0,6 7-64 0 0,0-7 0 0 0,-6 6 0 0 0,7-6 0 0 0,-7 6 0 0 0,6 1 0 0 0,0-7-80 0 0,-6 0 80 0 0,7 6 0 0 0,-1 0 0 0 0,-6-6 104 0 0,6 0-32 0 0,1 7-72 0 0,-7-1-96 0 0,6-6 16 0 0,0 0 8 0 0,-6 0 72 0 0,7 6 0 0 0,-1-6 0 0 0,0 7 0 0 0,1-7 88 0 0,-7 6 8 0 0,6-6 0 0 0,0 0 0 0 0,-6 6-96 0 0,7-6 0 0 0,-1 0 0 0 0,-6 0-88 0 0,0 0 88 0 0,6 7 0 0 0,1-7 64 0 0,-7 0-64 0 0,6 6 0 0 0,0-6 0 0 0,-6 0 0 0 0,7 0 0 0 0,-1 6-80 0 0,-6-6 0 0 0,6 0 0 0 0,1 0 0 0 0,-7 7 144 0 0,6-7 24 0 0,-6 0 8 0 0,6 0 0 0 0,-6 6-168 0 0,7-6-32 0 0,-7 0-8 0 0,6 0 0 0 0,-6 0 176 0 0,0 0 40 0 0,6 0 8 0 0,-6 0 0 0 0,0 0-112 0 0,7 0 0 0 0,-1 6 0 0 0,-6-6 0 0 0,0 0 0 0 0,6-6 0 0 0,-6 6 0 0 0,7 0 0 0 0,-1 0 64 0 0,-6 0-64 0 0,0 0 0 0 0,6 0 72 0 0,1 0-72 0 0,-7 0 0 0 0,0 0 0 0 0,6 0 0 0 0,0 0 0 0 0,-6 0 0 0 0,7 0 0 0 0,-1 0 0 0 0,-6 0 0 0 0,6 0 0 0 0,1-6 0 0 0,-7 6 0 0 0,6 0 0 0 0,0 0 0 0 0,1 0 0 0 0,-1-7 0 0 0,-6 7 64 0 0,6 0-64 0 0,1-6 0 0 0,-1 6 64 0 0,0 0 8 0 0,-6-6 0 0 0,7 6 0 0 0,-1 0 0 0 0,0-7-72 0 0,1 7-128 0 0,-1-6 32 0 0,0 6 8 0 0,1 0 160 0 0,-1-6 32 0 0,0 6 8 0 0,1 0 0 0 0,-1-7-112 0 0,0 7 0 0 0,1 0 0 0 0,-1-6 0 0 0,0 6 0 0 0,1 0 0 0 0,-1 0 0 0 0,0-6 0 0 0,1 6 0 0 0,-1 0 0 0 0,0-7 0 0 0,1 7 0 0 0,-1 0 0 0 0,0 0 0 0 0,1-6 0 0 0,-7 6 0 0 0,6-6-72 0 0,0 6-40 0 0,1 0-8 0 0,-1-7 0 0 0,0 7 192 0 0,1 0 40 0 0,-7-6 8 0 0,6 6 0 0 0,0 0-192 0 0,1-6-40 0 0,-1 6-8 0 0,0 0 0 0 0,1-7 120 0 0,-1 7 0 0 0,0 0 0 0 0,1-6 0 0 0,-1 6 0 0 0,0 0 0 0 0,1 0 0 0 0,-1-6 0 0 0,0 6 0 0 0,1 0 0 0 0,-1 0 0 0 0,0 0 0 0 0,1-7 128 0 0,-1 7-24 0 0,0 0-8 0 0,7 0 0 0 0,-7 0-96 0 0,1-6 0 0 0,-1 6 0 0 0,0 0 0 0 0,1 0 0 0 0,-1-6 0 0 0,0 6 0 0 0,1 0 0 0 0,-1-7 0 0 0,0 7-128 0 0,1 0 24 0 0,-1-6 8 0 0,0 6 96 0 0,1 0 128 0 0,-1-6-24 0 0,0 6-8 0 0,1 0-96 0 0,-1-7 0 0 0,0 7 0 0 0,1 0 0 0 0,-1-6-72 0 0,0 6-40 0 0,1 0-8 0 0,-1-6 0 0 0,0 6 120 0 0,7-7 0 0 0,-7 7 0 0 0,1 0 0 0 0,-1 0 0 0 0,0-6 0 0 0,1 6 0 0 0,-1-6 0 0 0,7 6 0 0 0,-7 0 0 0 0,0-7 0 0 0,7 7 0 0 0,-13-6 88 0 0,6 6 8 0 0,7-6 8 0 0,-7-1 0 0 0,1 7-104 0 0,-1-6-120 0 0,7 6 24 0 0,-7-6 8 0 0,0 6 152 0 0,1-7 24 0 0,-1 7 8 0 0,0-6 0 0 0,1 0-96 0 0,-1 6 0 0 0,0-7 0 0 0,1 7 0 0 0,-1 0-80 0 0,0-6-32 0 0,1 6-8 0 0,-1-6 0 0 0,0 6 192 0 0,1-7 40 0 0,-1 7 8 0 0,-6-6 0 0 0,6 0-192 0 0,1 6-40 0 0,-1 0-8 0 0,0-7 0 0 0,1 7 120 0 0,-1-6 0 0 0,0 6 0 0 0,1 0-72 0 0,-1-6 72 0 0,0 6 0 0 0,-6-7 0 0 0,7 7 0 0 0,-1-6 0 0 0,0 6-80 0 0,-6 0 80 0 0,7 0-80 0 0,-1 0 80 0 0,-6-6 0 0 0,6 6 0 0 0,1 0-64 0 0,-1 0 0 0 0,-6 0 0 0 0,6 0 0 0 0,-6 0 0 0 0,0 0 64 0 0,7-7 0 0 0,-1 7 0 0 0,0 0 0 0 0,1 0 0 0 0,-7 0 0 0 0,6-6 0 0 0,0 6 0 0 0,1 0 0 0 0,-7 0 0 0 0,0 0 0 0 0,6 0 0 0 0,0 0 0 0 0,1-6 0 0 0,-1 6 0 0 0,-6 0 0 0 0,6 0 0 0 0,-6 0 0 0 0,7 0 0 0 0,-1-7 0 0 0,-6 7 0 0 0,0 0 0 0 0,6 0 0 0 0,1 0 0 0 0,-7 0 0 0 0,6 0 0 0 0,0 0 0 0 0,-6-6 0 0 0,7 6 0 0 0,-1 0 0 0 0,0 0 0 0 0,1 0 0 0 0,-7-6 0 0 0,6 6 0 0 0,-6 0 0 0 0,0 0 0 0 0,6 0 0 0 0,1-7 0 0 0,-1 7 0 0 0,-6 0 64 0 0,6 0-64 0 0,1 0 0 0 0,-1 0 0 0 0,-6-6 0 0 0,6 6 0 0 0,-6 0-64 0 0,7 0 64 0 0,-1 0-64 0 0,-6 0 64 0 0,6 0 0 0 0,1 0 0 0 0,-7 0 0 0 0,6 0 0 0 0,0 0 0 0 0,1 0 0 0 0,-7-6 0 0 0,6 6 0 0 0,0 0 0 0 0,-6 0 0 0 0,7 0 0 0 0,-1 0 0 0 0,0 0 0 0 0,-6 0 0 0 0,7 0 0 0 0,-1 0 0 0 0,0 0 0 0 0,1 0 0 0 0,-7 0 0 0 0,6 0 0 0 0,-6 0 0 0 0,6 0 0 0 0,-6 0 0 0 0,7 0 0 0 0,-1 0 0 0 0,0 0 0 0 0,1 0 0 0 0,-1 0 0 0 0,-6 0 0 0 0,6 0 0 0 0,1 0 0 0 0,-1 0 0 0 0,-6 0 0 0 0,6-7 0 0 0,-6 7 0 0 0,7 0 0 0 0,-1 0 0 0 0,0 0 0 0 0,-6 0 0 0 0,7 7 0 0 0,-1-7 64 0 0,-6 0-64 0 0,0 0 0 0 0,0 0 0 0 0,6 0 0 0 0,1 0 0 0 0,-1 0 0 0 0,-6 0 0 0 0,6 0 0 0 0,1 0 0 0 0,-7 0 0 0 0,6 0 0 0 0,0 0 0 0 0,-6 0 0 0 0,7 0 0 0 0,-1 0 0 0 0,-6 0 0 0 0,0 6 0 0 0,6-6 0 0 0,1 6 0 0 0,-1-6 0 0 0,0 0 0 0 0,-6 0 0 0 0,7 7 0 0 0,-1-7 0 0 0,-6 0 0 0 0,6 0-64 0 0,1 0 64 0 0,-7 6 0 0 0,6-6 0 0 0,0 0 0 0 0,-6 6 0 0 0,7-6 0 0 0,-1 0 0 0 0,-6 0 0 0 0,6 0 0 0 0,1 0 0 0 0,-7 0 0 0 0,0 0 0 0 0,0 0 0 0 0,6 7 0 0 0,0-7 0 0 0,1 0 0 0 0,-7 0 0 0 0,0 6 0 0 0,0-6 0 0 0,6 6 0 0 0,0-6 0 0 0,-6 7-80 0 0,7-7 80 0 0,-1 6-104 0 0,-6-6 104 0 0,0 0 0 0 0,6 6 0 0 0,-6 1 0 0 0,7-7 0 0 0,-7 6 0 0 0,6-6 0 0 0,0 6 0 0 0,-6-6 0 0 0,7 7 64 0 0,-7-7 8 0 0,6 0 0 0 0,0 6-72 0 0,-6-6 0 0 0,0 0 0 0 0,7 0 0 0 0,-7 6 0 0 0,6-6 0 0 0,0 0 0 0 0,-6 7 0 0 0,7-7 0 0 0,-1 0 0 0 0,-6 0 0 0 0,0 0 0 0 0,0 6 0 0 0,6-6 0 0 0,1 6 0 0 0,-7-6 0 0 0,6 0 0 0 0,0 0 0 0 0,1 0 0 0 0,-7 7 64 0 0,6-7-64 0 0,0 0 0 0 0,-6 0 0 0 0,7 6 0 0 0,-1-6 0 0 0,0 0 0 0 0,-6 0 0 0 0,7 0 0 0 0,-1 0 0 0 0,0 0-72 0 0,-6 0 72 0 0,7 0 0 0 0,-1 0 0 0 0,0 0 0 0 0,-6 0 0 0 0,7 0 0 0 0,-1 0 0 0 0,-6 0 0 0 0,6 0 0 0 0,1 0 0 0 0,-7 0 0 0 0,6 0 0 0 0,0 0 0 0 0,1 0 0 0 0,-1 6 0 0 0,0-6 0 0 0,1 0 0 0 0,-1 0 0 0 0,0 0 0 0 0,-6 0 0 0 0,7 0 0 0 0,-1 0 0 0 0,0 0 0 0 0,1 0 0 0 0,-7 0 0 0 0,12 0 0 0 0,-5 0 0 0 0,-1 0 0 0 0,-6 0 0 0 0,6 0 0 0 0,1 0 0 0 0,-1 0 0 0 0,-6 0 0 0 0,6 0 0 0 0,1 0 0 0 0,-1 0 0 0 0,0 0 0 0 0,-6 0 0 0 0,7 0 0 0 0,-1 0 0 0 0,0 0 0 0 0,-6 0 0 0 0,7 0 0 0 0,-7 0 0 0 0,6 0 0 0 0,0 0 0 0 0,-6 0 0 0 0,7 0 0 0 0,-1 0 0 0 0,0 0 0 0 0,1 0 0 0 0,-7 0 0 0 0,6 0 0 0 0,0 0 0 0 0,1 0 0 0 0,-1-6 0 0 0,0 6 64 0 0,1 0-64 0 0,-1 0 0 0 0,0 0 0 0 0,-6 0 0 0 0,7 0 0 0 0,-1 0 0 0 0,0 0 0 0 0,1-6 0 0 0,-7 6 0 0 0,0 0 0 0 0,6 0 0 0 0,0 0 0 0 0,1 0 0 0 0,-7 0 0 0 0,6 0 0 0 0,0 0 0 0 0,1 0 0 0 0,-1 0 0 0 0,0 6 0 0 0,-6-6 0 0 0,7 0 0 0 0,5 0 0 0 0,-12 0 0 0 0,0 0 0 0 0,7 0 0 0 0,5 0 0 0 0,-5 0 0 0 0,-7 0 0 0 0,6 0 0 0 0,0 6 0 0 0,-6-6 0 0 0,7 0 0 0 0,-7 0 0 0 0,0 0 0 0 0,0 0 0 0 0,12 0 0 0 0,-5 0 72 0 0,-7 0-72 0 0,6 0 0 0 0,-6 0 0 0 0,13 0-88 0 0,-13 0 88 0 0,6 0 0 0 0,0 0 0 0 0,1 0 0 0 0,-1 0 0 0 0,1 0 0 0 0,-7 0 0 0 0,6 0 0 0 0,0 0 0 0 0,1 0 0 0 0,-7 0 0 0 0,6 0 0 0 0,0 0 0 0 0,1 0 0 0 0,-1 0 0 0 0,0 0 0 0 0,-6 0 0 0 0,7-6 0 0 0,-1 6 0 0 0,0 0 0 0 0,1 0 0 0 0,-1-6 0 0 0,0 6 0 0 0,1 0 0 0 0,-1 0 0 0 0,0 0 0 0 0,1-7 0 0 0,-1 7 0 0 0,7 0 0 0 0,-1 0 0 0 0,-12 0 0 0 0,7 0 0 0 0,5 0 0 0 0,-5-6 0 0 0,-1 6 0 0 0,0 0-64 0 0,1 0 64 0 0,-1 0 0 0 0,0-6 0 0 0,1 6 0 0 0,-1 0 64 0 0,0 0-64 0 0,1 0 64 0 0,-1 0-64 0 0,0 0 0 0 0,1 0 0 0 0,-1-7 0 0 0,0 7-64 0 0,1 0 64 0 0,-1 0 0 0 0,0 0 0 0 0,1 0 0 0 0,-1 0 0 0 0,0 0 0 0 0,1-6 0 0 0,-1 6 0 0 0,0 0 0 0 0,1 0 64 0 0,-1-6-64 0 0,0 6 0 0 0,1 0 0 0 0,-1 0 0 0 0,0 0 0 0 0,1-7 0 0 0,-7 7 0 0 0,6-6 0 0 0,7 6 0 0 0,-7 0 0 0 0,-6 0 0 0 0,6-6-64 0 0,1 6 64 0 0,5 0-64 0 0,-5-7 64 0 0,-1 7 64 0 0,0-6-64 0 0,1 6 88 0 0,5 0-88 0 0,-5 0 0 0 0,-1 0 0 0 0,0-6 0 0 0,7 6 0 0 0,-7 0 0 0 0,1 0 0 0 0,-1-7-88 0 0,0 7 88 0 0,1 0 0 0 0,-1 0 0 0 0,0 0 64 0 0,1-6-64 0 0,-1 6 0 0 0,0 0 0 0 0,1 0-64 0 0,-1 0 64 0 0,0-6 0 0 0,1 6 0 0 0,-1-7 64 0 0,0 7-64 0 0,1-6 0 0 0,-1 6 0 0 0,0 0 0 0 0,1-6 0 0 0,-1 6 0 0 0,7 0 0 0 0,-13-7 0 0 0,12 7 0 0 0,-5-6 0 0 0,-1 6 0 0 0,0-6 0 0 0,1 6 0 0 0,-1-7 0 0 0,7 7 0 0 0,-7-6-96 0 0,0 0 96 0 0,1 6 128 0 0,-1-7-32 0 0,0 1-8 0 0,1 6-88 0 0,-1 0 0 0 0,0-6 0 0 0,1-1 64 0 0,-1 7-64 0 0,0 0-136 0 0,1-6 32 0 0,-1 6 8 0 0,0-6 96 0 0,1-1 128 0 0,-1 7-24 0 0,0-6-8 0 0,1 6-96 0 0,-1-7-64 0 0,0 7 64 0 0,1-6-104 0 0,-1 6 104 0 0,-6-6 0 0 0,6 6 0 0 0,1-7 0 0 0,-1 7 64 0 0,0-6-64 0 0,-6 6 72 0 0,7-6-72 0 0,-1 6 0 0 0,0-7 0 0 0,1 7-88 0 0,-1-6 88 0 0,0 6 0 0 0,1-6 0 0 0,-1 6 0 0 0,-6-7 0 0 0,6 7 0 0 0,1-6 0 0 0,-1 0 0 0 0,0 6 0 0 0,1-7 0 0 0,-1 7 0 0 0,0-6 0 0 0,1 6 0 0 0,-1-6 0 0 0,0-1 0 0 0,1 7 0 0 0,-1-6 0 0 0,-6 6 0 0 0,6-6 0 0 0,1 6 0 0 0,-1-7 64 0 0,0 7-64 0 0,1-6 0 0 0,-1 6 0 0 0,-6-6 0 0 0,6 6 0 0 0,1 0 0 0 0,-1-7 0 0 0,0 7 0 0 0,1 0 0 0 0,-1 0 0 0 0,-6-6-80 0 0,6 6 80 0 0,1 0 0 0 0,-7 0 0 0 0,6-6-64 0 0,0 6 64 0 0,1 0 0 0 0,-7-7-72 0 0,6 7 72 0 0,0 0-64 0 0,-6 0 64 0 0,7-6 0 0 0,-1 6 64 0 0,-6 0-64 0 0,0 0 0 0 0,6-6 0 0 0,-6 6 0 0 0,7 0-64 0 0,-1 0 64 0 0,-6-7 0 0 0,6 7 64 0 0,-6 0-64 0 0,0 0 0 0 0,7 0 0 0 0,-1 0 0 0 0,-6 0 0 0 0,0 0 0 0 0,6 0 0 0 0,1 0 0 0 0,-7 0 0 0 0,6-6 0 0 0,0 6 0 0 0,-6 0 0 0 0,7 0 0 0 0,-7 0 0 0 0,6 0 0 0 0,0-6 0 0 0,1 6 0 0 0,-7 0 0 0 0,6 0 0 0 0,0 0 0 0 0,-6-7 0 0 0,7 7 0 0 0,-1-6 0 0 0,0 6-64 0 0,1 0 64 0 0,-7 0 0 0 0,0 0 0 0 0,6 0 0 0 0,0-6 88 0 0,1 6-88 0 0,-1 0 0 0 0,0-7 0 0 0,1 7 0 0 0,-1 0 0 0 0,0 0 0 0 0,1-6 0 0 0,-1 6 0 0 0,0 0 0 0 0,-6-6 0 0 0,13 6-64 0 0,-13 0 64 0 0,13 0 0 0 0,-7-7 0 0 0,0 7 0 0 0,1 0 64 0 0,-1 0-64 0 0,0-6 0 0 0,1 6 0 0 0,-7 0-88 0 0,6-6 88 0 0,0 6 0 0 0,1 0 0 0 0,-1 0 0 0 0,0 0 0 0 0,-6-7 0 0 0,7 7 0 0 0,-1 0 0 0 0,0 0 0 0 0,-6 0 0 0 0,7-6 0 0 0,-1 6 0 0 0,0-6 0 0 0,-6 6 0 0 0,7 0 0 0 0,-1 0 0 0 0,-6-7 0 0 0,6 7 0 0 0,1 0 0 0 0,-1-6 0 0 0,0 6 0 0 0,-6 0 0 0 0,7-6 0 0 0,-1 6 0 0 0,0 0 0 0 0,-6-7 0 0 0,13 7 0 0 0,-13 0 64 0 0,6-6-64 0 0,1 6 0 0 0,-1 0-64 0 0,0-6 64 0 0,-6 6 0 0 0,7 0 0 0 0,-1 0 0 0 0,0-7 0 0 0,1 7 0 0 0,-7 0 0 0 0,6 0 0 0 0,0-6 0 0 0,-6 6 0 0 0,7 0 0 0 0,-7 0 0 0 0,6 0 0 0 0,-6 0 0 0 0,6 0 0 0 0,1-6 0 0 0,-7 6 0 0 0,6 0 0 0 0,0-7 0 0 0,-6 7 0 0 0,7 0 0 0 0,-1 0 0 0 0,-6 0 0 0 0,6 0 0 0 0,1-6 0 0 0,-7 6 0 0 0,6 0 0 0 0,-6-6 0 0 0,0 6 0 0 0,6 0 0 0 0,-6 0 0 0 0,0 0 0 0 0,7 0 0 0 0,-7 0 0 0 0,6 0 0 0 0,-6 0 0 0 0,0 0 0 0 0,6 0 0 0 0,1-7 0 0 0,-7 7 0 0 0,0 0 0 0 0,0 0 0 0 0,6 0 0 0 0,-6 0 0 0 0,0 0 0 0 0,6-6 0 0 0,-6 6 0 0 0,7 0 0 0 0,-7 0 0 0 0,0 0 0 0 0,6-6 0 0 0,-6 6 0 0 0,6 0 0 0 0,-6 0 0 0 0,0-7 0 0 0,0 7 64 0 0,7 0-64 0 0,-7 0 0 0 0,6 0 0 0 0,-6 0 0 0 0,0 0-64 0 0,0 0 64 0 0,0 0 0 0 0,6 0 0 0 0,-6 0 0 0 0,0 0 0 0 0,0 0 0 0 0,7 0 0 0 0,-7 0 0 0 0,0 0 0 0 0,0 0 0 0 0,0 0 0 0 0,0 0 0 0 0,0 0 0 0 0,0 0 0 0 0,6 0 0 0 0,-6 0 0 0 0,0 0 0 0 0,0 0 0 0 0,0-6 0 0 0,6 6 0 0 0,-6 0 0 0 0,0 0 0 0 0,0 0 0 0 0,0 0 0 0 0,0 0 0 0 0,0 0 0 0 0,0 0 0 0 0,0 0 0 0 0,0 0 0 0 0,0 0 0 0 0,7 0 0 0 0,-7 0 0 0 0,0 0 0 0 0,6 0 0 0 0,-6 0 0 0 0,0 0-64 0 0,0 0 64 0 0,6 0 64 0 0,-6 0-64 0 0,0 0 88 0 0,7-6-88 0 0,-7 6 0 0 0,0 0 0 0 0,6 0-88 0 0,0 0 88 0 0,-6 0 0 0 0,0 0 0 0 0,0 0-64 0 0,0 0 64 0 0,0 0 0 0 0,0 0 0 0 0,7-7 0 0 0,-7 7 0 0 0,0 0 0 0 0,6 0 0 0 0,-6 0 0 0 0,0 0 0 0 0,0 0 0 0 0,0 0 0 0 0,0 0 0 0 0,0 0 0 0 0,0 0 0 0 0,0 0 0 0 0,0 0 0 0 0,6 0 0 0 0,1 0 0 0 0,-7 0 0 0 0,0 0 0 0 0,0 0 0 0 0,0-6 0 0 0,6 6 0 0 0,-6 0 0 0 0,6 0 0 0 0,-6 0 64 0 0,0 0-64 0 0,0 0 0 0 0,7 0 0 0 0,-7 0 0 0 0,0 0 0 0 0,6 0 0 0 0,-6 0 0 0 0,0 0 0 0 0,0 0 0 0 0,0-6 0 0 0,0 6 0 0 0,0 0 0 0 0,0 0 0 0 0,0 0-64 0 0,0 0 64 0 0,0 0 0 0 0,0 0 0 0 0,0 0 0 0 0,0 0 0 0 0,6 0-64 0 0,-6 0 0 0 0,0 0 0 0 0,0 0 64 0 0,0 0-64 0 0,0 0 64 0 0,0 0-64 0 0,0 0-40 0 0,0 0-8 0 0,0 0 0 0 0,0 0 0 0 0,0 0-256 0 0,0 0-48 0 0,0 0-16 0 0,0 6-5808 0 0,0 0-1151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09:20:45.3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1863 7544 0 0,'-6'0'160'0'0,"6"0"40"0"0,0 0 8 0 0,0 0 8 0 0,0 0-216 0 0,0 0 0 0 0,0 0 0 0 0,0 0 0 0 0,0 0 448 0 0,0 0 56 0 0,0 0 8 0 0,0 0 0 0 0,-6 0-128 0 0,6 0-32 0 0,0 0 0 0 0,0 0 0 0 0,-7 0-272 0 0,7 0-80 0 0,0 0 0 0 0,0 0 0 0 0,0 0 0 0 0,0 0-120 0 0,0 0 24 0 0,0 0 0 0 0,0 0 96 0 0,0 0 0 0 0,0 0 0 0 0,0 0 0 0 0,0 0 0 0 0,0 0 128 0 0,0 0-24 0 0,0 0-8 0 0,0 0-24 0 0,0 0-8 0 0,0 0 0 0 0,7 0 0 0 0,-7 0 80 0 0,0 0 16 0 0,0 0 0 0 0,0-6 0 0 0,0 6 24 0 0,0 0 8 0 0,0 0 0 0 0,0 0 0 0 0,0 0-64 0 0,0 0-16 0 0,0 0 0 0 0,0 0 0 0 0,0 0-32 0 0,0 0-8 0 0,0 0 0 0 0,0 0 0 0 0,0 0-72 0 0,0 0 0 0 0,0 0 0 0 0,0 0 0 0 0,0 0 0 0 0,0 0 0 0 0,0 0 0 0 0,6 0 0 0 0,-6 0 0 0 0,0 0 0 0 0,0 0 0 0 0,0 0 0 0 0,0 0 72 0 0,0 0 0 0 0,0 0 0 0 0,6 0 0 0 0,-6-7 48 0 0,0 7 8 0 0,0 0 0 0 0,0 0 0 0 0,0 0 72 0 0,7 0 24 0 0,-7 0 0 0 0,0 0 0 0 0,0 0-224 0 0,0 0-72 0 0,0 0 0 0 0,0 0 0 0 0,0 0 72 0 0,0 0 88 0 0,6-6-24 0 0,-6 6 0 0 0,0 0 16 0 0,0 0 0 0 0,0-6 0 0 0,0 6 0 0 0,6 0-80 0 0,-6 0 80 0 0,0-7-80 0 0,0 7 80 0 0,0-6-80 0 0,0 6 79 0 0,7 0-79 0 0,-7 0 80 0 0,0-6-16 0 0,0 6-64 0 0,0-7 96 0 0,0 7-32 0 0,0 0 16 0 0,6 0 0 0 0,-6-6 0 0 0,0 6 0 0 0,0 0 24 0 0,0-6 8 0 0,6 6 0 0 0,-6-7 0 0 0,0 7-32 0 0,0 0-8 0 0,0 0 0 0 0,7 0 0 0 0,-7-6-72 0 0,6 0 96 0 0,-6 6-96 0 0,6-7 96 0 0,-6 7-96 0 0,7-6 0 0 0,-7 6 0 0 0,0 0-88 0 0,6-6 88 0 0,0 6 0 0 0,-6-7 0 0 0,0 7 0 0 0,7-6 0 0 0,-7 6 0 0 0,6-6 0 0 0,-6 6 0 0 0,6 0 0 0 0,-6 0 0 0 0,0-7 0 0 0,7 1 64 0 0,-7 6-64 0 0,0 0 88 0 0,6 0-88 0 0,-6-6 96 0 0,6 6-96 0 0,-6-7 0 0 0,0 7 0 0 0,0 0 0 0 0,7-6 0 0 0,-7 6 0 0 0,6-6 0 0 0,-6 6 0 0 0,0 0 0 0 0,0-7 0 0 0,6 7 0 0 0,-6 0 0 0 0,0-6 0 0 0,7 0 0 0 0,-7-1 96 0 0,6 7-32 0 0,0-6 8 0 0,-6 6 0 0 0,7-6 0 0 0,-7-1 0 0 0,6 7-72 0 0,0-6 0 0 0,-6 6 72 0 0,7-6-72 0 0,-7 6 0 0 0,6-7 64 0 0,0 7-64 0 0,-6-6 0 0 0,7 6 0 0 0,-1-6 64 0 0,-6 6-64 0 0,6-7 0 0 0,-6 1 0 0 0,7 6 0 0 0,-1 0 0 0 0,-6-6 0 0 0,6 6 0 0 0,1-7 0 0 0,-7 7 0 0 0,6-6 0 0 0,-6 0 0 0 0,6 6 0 0 0,-6-7 0 0 0,7 7 0 0 0,-1-6 96 0 0,-6 6-24 0 0,6-6 0 0 0,1 6 0 0 0,-7 0 0 0 0,6-7 0 0 0,0 7 0 0 0,-6 0 0 0 0,7-6 40 0 0,-1 6 8 0 0,0 0 0 0 0,-6-6 0 0 0,7 6-56 0 0,-1-7-64 0 0,0 7 88 0 0,1-6-88 0 0,-1 6 0 0 0,0-6 0 0 0,1 6 0 0 0,-7-7 0 0 0,6 1 0 0 0,0 6 0 0 0,1-6 64 0 0,-7-1-64 0 0,6 7 0 0 0,0-6 0 0 0,1 0 0 0 0,-7 6 0 0 0,6-7 0 0 0,0 7 0 0 0,1-6 0 0 0,-7-1 0 0 0,6 7 0 0 0,0-6 0 0 0,1 0 0 0 0,-7 6 0 0 0,6-7 0 0 0,0 1 0 0 0,1 6 0 0 0,-7-6 0 0 0,6 6 0 0 0,0-7 0 0 0,1 7 0 0 0,-7-6 0 0 0,6 6 64 0 0,0-6-64 0 0,-6 6 72 0 0,7-7-72 0 0,-7 7 0 0 0,6-6 0 0 0,0 6 0 0 0,1-6 0 0 0,-7 6 0 0 0,0-7 0 0 0,6 7 0 0 0,0-6 0 0 0,-6 0 0 0 0,7 6 0 0 0,-1-7 0 0 0,-6 7-80 0 0,6-6 80 0 0,-6 6 0 0 0,7-6 64 0 0,-7 6-64 0 0,0-7 0 0 0,6 7 0 0 0,0 0 0 0 0,1-6-64 0 0,-7 6 64 0 0,6-6 0 0 0,-6 6 0 0 0,6-7 0 0 0,-6 7 0 0 0,7-6 0 0 0,-1 6 0 0 0,-6-6 0 0 0,6 6 0 0 0,1-7 0 0 0,-7 7 0 0 0,6 0 0 0 0,0-6 0 0 0,1 6 0 0 0,-7 0 0 0 0,6-6 0 0 0,0 6 0 0 0,1-7 0 0 0,-7 7 64 0 0,6-6-64 0 0,0 6 0 0 0,1-6 0 0 0,-1 6 0 0 0,-6-7-64 0 0,6 7 64 0 0,1-6 0 0 0,-1 6 0 0 0,0-6 0 0 0,-6 6 0 0 0,7-7 0 0 0,-1 7 0 0 0,0-6 0 0 0,1 6 0 0 0,-1-6 0 0 0,0 6 0 0 0,-6-7 0 0 0,13 1 0 0 0,-13 0 0 0 0,6 6 0 0 0,1 0 0 0 0,-1-7 0 0 0,7 1 0 0 0,-13 6 0 0 0,12-6 0 0 0,-5-1 0 0 0,-1 1 0 0 0,0 0 0 0 0,1 6 0 0 0,-1-7 0 0 0,0 1 0 0 0,1 0 0 0 0,-1-1 0 0 0,0 1 0 0 0,1 0 0 0 0,-1 6 0 0 0,0-7 0 0 0,1 1 0 0 0,-1 0 0 0 0,0-1 0 0 0,1 1 0 0 0,-1 0 0 0 0,0-1 0 0 0,1 1 0 0 0,-1 0 0 0 0,-6-1 0 0 0,13 1 0 0 0,-13 0 0 0 0,6 6 0 0 0,0-7 0 0 0,1 1 0 0 0,-1 0 0 0 0,0 6 0 0 0,-6-7 0 0 0,7 7 0 0 0,-1-6 64 0 0,0 0-64 0 0,-6 6 0 0 0,7-7 0 0 0,-1 7 0 0 0,-6-6 0 0 0,6 6 0 0 0,1-6 0 0 0,-7 6 0 0 0,6-7 0 0 0,0 7 0 0 0,-6-6 0 0 0,7 6 0 0 0,-7-6 0 0 0,6 6 0 0 0,-6-7 0 0 0,6 7 0 0 0,1 0 0 0 0,-7 0 0 0 0,6-6 0 0 0,-6 6 0 0 0,6 0 0 0 0,-6-6 0 0 0,7 6 0 0 0,-1 0 0 0 0,-6 0-64 0 0,6-7 64 0 0,1 7 0 0 0,-7-6 0 0 0,6 6 0 0 0,0 0 0 0 0,-6 0 0 0 0,0 0 0 0 0,7-6 0 0 0,-1 6 0 0 0,-6 0 0 0 0,0 0 0 0 0,6 0 0 0 0,1-7 0 0 0,-1 7 0 0 0,0 0 0 0 0,-6-6 0 0 0,13 6 0 0 0,-13 0 0 0 0,6-6 0 0 0,1 6 0 0 0,-1 0 0 0 0,0-7 0 0 0,1 7 0 0 0,-1 0 0 0 0,-6 0 0 0 0,6-6 0 0 0,1 6 0 0 0,-1-6 0 0 0,-6 6 0 0 0,6-7 0 0 0,1 7 0 0 0,-1 0 0 0 0,0-6 0 0 0,-6 6 0 0 0,7-6 0 0 0,-1 6 0 0 0,0-7 0 0 0,1 7 0 0 0,-1-6 0 0 0,0 0 0 0 0,-6 6 0 0 0,7-7 0 0 0,-1 7 0 0 0,0-6 0 0 0,1 6 0 0 0,-7-6 0 0 0,6 6 0 0 0,0 0 0 0 0,-6-7 0 0 0,7 7 0 0 0,-1 0 0 0 0,0-6 0 0 0,1 6 0 0 0,-1 0 0 0 0,0-7 64 0 0,1 7-64 0 0,-1 0 0 0 0,0-6 0 0 0,1 6 0 0 0,-1-6-64 0 0,0 6 64 0 0,1 0 0 0 0,-7-7 64 0 0,6 7-64 0 0,0-6 0 0 0,1 6 0 0 0,-1-6 0 0 0,-6 6 0 0 0,6 0 0 0 0,-6 0 0 0 0,7-7 0 0 0,-7 7 0 0 0,0 0 0 0 0,6 0 0 0 0,0-6 0 0 0,-6 6 0 0 0,0 0 72 0 0,7-6-72 0 0,-7 6 96 0 0,6 0-96 0 0,0 0 72 0 0,-6 0-72 0 0,7-7 0 0 0,-1 7 72 0 0,0 0-72 0 0,1-6 0 0 0,-7 6 0 0 0,6 0 0 0 0,0 0 0 0 0,1 0 0 0 0,-1-6 0 0 0,-6 6 0 0 0,6 0 0 0 0,1-7 0 0 0,-1 7 0 0 0,1 0 0 0 0,-1-6 0 0 0,0 6 64 0 0,-6 0-64 0 0,7-6 64 0 0,-1 6-64 0 0,-6-7 0 0 0,6 7 0 0 0,1 0-88 0 0,-1 0 88 0 0,-6-6 0 0 0,6 6 0 0 0,1 0 0 0 0,-1-6 0 0 0,0 6 0 0 0,1 0 0 0 0,-1-7 0 0 0,0 7 0 0 0,1-6 64 0 0,-7 6-64 0 0,12 0 0 0 0,-12-6 0 0 0,13 6 0 0 0,-13 0 0 0 0,0 0 0 0 0,6-7 0 0 0,1 7 0 0 0,5 0 0 0 0,-12-6 0 0 0,13 6 0 0 0,-13 0 0 0 0,6 0 0 0 0,7-6 0 0 0,-7 6 0 0 0,1 0 0 0 0,-1-7 0 0 0,0 7 0 0 0,1-6 0 0 0,-1 6 0 0 0,0 0 0 0 0,1-6 0 0 0,-7 6 0 0 0,6 0 64 0 0,0-7-64 0 0,1 7 0 0 0,-1 0 0 0 0,-6-6 0 0 0,6 6 0 0 0,1 0 0 0 0,-7 0 96 0 0,6-6-8 0 0,0 6-8 0 0,-6 0 0 0 0,7 0-80 0 0,-1-7 0 0 0,0 7 0 0 0,-6 0 64 0 0,7 0-64 0 0,-1 0 0 0 0,0-6 0 0 0,1 6 64 0 0,-1 0-64 0 0,-6 0 0 0 0,6 0 0 0 0,1-6 0 0 0,-1 6 0 0 0,0 0 0 0 0,1 0 0 0 0,-7-7 0 0 0,6 7 0 0 0,0 0 0 0 0,-6 0 0 0 0,7 0 0 0 0,-7 0 0 0 0,6 0 0 0 0,0-6 0 0 0,-6 6 0 0 0,0 0 0 0 0,0 0 0 0 0,0 0 0 0 0,7 0 0 0 0,-1 0 0 0 0,0-6 0 0 0,-6 6 0 0 0,7 0 0 0 0,-1 0 0 0 0,0 0 0 0 0,-6 0 0 0 0,7 0 0 0 0,-1 0 0 0 0,0 0 0 0 0,1 0 0 0 0,-1 0 0 0 0,0 0 0 0 0,-6 0 0 0 0,7 0 0 0 0,-7 0 0 0 0,0 0 0 0 0,6 0 0 0 0,0 0 0 0 0,1 0 64 0 0,-1 0-64 0 0,-6 0 0 0 0,6 0 0 0 0,1 0 0 0 0,-1 0 0 0 0,-6 0 80 0 0,0 0-80 0 0,6 0 80 0 0,1 0-80 0 0,-7 0 0 0 0,6 0 0 0 0,0 0 64 0 0,1 0-64 0 0,-1 0 0 0 0,-6 0 0 0 0,6 0 0 0 0,1 0 120 0 0,-1 0 8 0 0,-6 0 0 0 0,6 0 0 0 0,1 0-208 0 0,-1 0-40 0 0,-6 0-8 0 0,6 0 0 0 0,1 0 208 0 0,-1 0 40 0 0,0 0 8 0 0,-6 0 0 0 0,7 0-128 0 0,-1 0-128 0 0,0 0 24 0 0,1 0 8 0 0,-1 0 160 0 0,-6 0 40 0 0,6-7 8 0 0,1 7 0 0 0,-1 0-112 0 0,-6 0 72 0 0,6 0-72 0 0,-6 0 64 0 0,7 0-64 0 0,-1 0 80 0 0,0 0-80 0 0,-6 0 80 0 0,7 0-80 0 0,-1 0 0 0 0,0 0 0 0 0,-6 0 0 0 0,7 0 0 0 0,-1 7 0 0 0,-6-7 0 0 0,13 0 0 0 0,-7 0 0 0 0,0 0 0 0 0,1 6 0 0 0,-1-6 0 0 0,0 0 0 0 0,1 6 0 0 0,-1-6-80 0 0,0 0 80 0 0,1 0 0 0 0,-1 0 0 0 0,0 0 0 0 0,1 7 0 0 0,-1-7 0 0 0,0 0 0 0 0,-6 0 0 0 0,13 0 0 0 0,-7 0 0 0 0,1 0 64 0 0,-7 0-64 0 0,6 0 80 0 0,0 0-80 0 0,1 0 0 0 0,-1 0 0 0 0,0 0 64 0 0,1 0-64 0 0,-1 0 0 0 0,7 0 0 0 0,-7 0 0 0 0,-6 0 0 0 0,6 0 0 0 0,7 0 0 0 0,-7-7 0 0 0,-6 7 0 0 0,7 0 64 0 0,-1 0-64 0 0,7 0 64 0 0,-7 0-64 0 0,0 0 0 0 0,1 0 0 0 0,-1 0 0 0 0,7 0 0 0 0,-7 0 0 0 0,-6 0 0 0 0,6 0 0 0 0,7 0 0 0 0,-7 0 0 0 0,1 0 0 0 0,-1 0 64 0 0,0 0-64 0 0,1 0 0 0 0,5 0 0 0 0,-12 0 0 0 0,0 0 0 0 0,13 0 0 0 0,0 0 0 0 0,-7 0 64 0 0,0 0-64 0 0,1-6 0 0 0,-1 6 0 0 0,7 0 0 0 0,-7 0 0 0 0,0 0 0 0 0,1 0 0 0 0,5 0 0 0 0,-5 0 0 0 0,5 0 0 0 0,-5 0 0 0 0,-1 6 0 0 0,7-6 0 0 0,-1 0 0 0 0,-12 7 0 0 0,13-7 0 0 0,-7 0 0 0 0,1 0 0 0 0,5 6 0 0 0,-5-6 0 0 0,-7 0 0 0 0,6 6 0 0 0,7-6 0 0 0,-7 0 64 0 0,0 7-64 0 0,1-7 0 0 0,-1 0 0 0 0,7 0 0 0 0,-7 0 0 0 0,0 6 0 0 0,1-6 0 0 0,5 0 64 0 0,-5 0-64 0 0,5 0 0 0 0,-5 0 0 0 0,-1 0 0 0 0,7 0 0 0 0,-7 0 0 0 0,0-6 0 0 0,1 6 64 0 0,-1 0-64 0 0,0 0 0 0 0,7 0 0 0 0,-7 0 0 0 0,1 0 0 0 0,-1 0 64 0 0,0-7-64 0 0,7 7 64 0 0,-13 0-64 0 0,6 0 0 0 0,1 0 0 0 0,5 0 0 0 0,1 0 0 0 0,-7 0 0 0 0,7 0 0 0 0,0 0 64 0 0,-7 0-64 0 0,7 0 0 0 0,-1 0 0 0 0,-5 0 0 0 0,5 0 0 0 0,-5-6 64 0 0,-1 6-64 0 0,7 0 0 0 0,-1-6 0 0 0,-5 6 0 0 0,-1 0 0 0 0,7 0 0 0 0,-1-7 0 0 0,-5 7 0 0 0,-1 0 0 0 0,7-6 0 0 0,-7 6 0 0 0,0-6 0 0 0,7 6-72 0 0,-7 0 72 0 0,1 0 0 0 0,-1 0 64 0 0,0 0 0 0 0,7 0 8 0 0,-7 0-72 0 0,1 0 96 0 0,-1 0-96 0 0,7 0 96 0 0,-7 0-160 0 0,0 0-32 0 0,1 0-8 0 0,5 0 0 0 0,-5 0 104 0 0,-1 0 0 0 0,1 0 0 0 0,-1 0 0 0 0,7 0 0 0 0,-7 0 0 0 0,0 0 0 0 0,1 6 0 0 0,-1-6 0 0 0,0 0 0 0 0,1 0 88 0 0,-1 0-24 0 0,0 6-64 0 0,-6-6 0 0 0,7 0 0 0 0,-1 0 0 0 0,0 0 0 0 0,1 0 0 0 0,-1 7 0 0 0,0-7 0 0 0,1 0 0 0 0,-1 0 0 0 0,-6 6 0 0 0,6-6 0 0 0,1 0 0 0 0,-1 6 0 0 0,0-6 0 0 0,1 0 0 0 0,-1 0 0 0 0,0 0-64 0 0,1 7 64 0 0,-1-7-96 0 0,7 0 96 0 0,-7 0 72 0 0,0 0-8 0 0,1 6-64 0 0,-1-6 72 0 0,7 0-72 0 0,-7 0 0 0 0,0 0 72 0 0,1 6-72 0 0,-1-6 0 0 0,0 0 0 0 0,7 0 0 0 0,-7 0 0 0 0,1 7 0 0 0,-1-7 0 0 0,7 0 0 0 0,-7 0-64 0 0,0 6 64 0 0,1-6 0 0 0,-1 0 0 0 0,0 0 0 0 0,1 0 0 0 0,5 0 0 0 0,-5 0 0 0 0,-1 6 0 0 0,0-6-112 0 0,1 0 24 0 0,-1 0 8 0 0,0 0 80 0 0,1 0 112 0 0,-1 0-24 0 0,0 0-8 0 0,1 0-80 0 0,-1 0-88 0 0,0 7 24 0 0,7-7 0 0 0,-7 0 64 0 0,1 0 96 0 0,-1 0-16 0 0,0 0-8 0 0,1 0-72 0 0,-1 0 0 0 0,7 6 0 0 0,-7-6 0 0 0,0 0-96 0 0,7 0 96 0 0,-7 0-96 0 0,1 0 96 0 0,-1 0 0 0 0,0 6 0 0 0,7-6 96 0 0,-7 0-32 0 0,1 0-64 0 0,-1 0 0 0 0,0 0 0 0 0,1 7 0 0 0,-1-7 0 0 0,0 0 0 0 0,1 0 0 0 0,-1 0 0 0 0,0 0 0 0 0,1 0 0 0 0,-7 0 0 0 0,12 0 0 0 0,-12 6 0 0 0,13-6 0 0 0,-13 0 0 0 0,6 0 0 0 0,1 0 0 0 0,-1 0-88 0 0,0 0 24 0 0,1 0 0 0 0,-1 0 64 0 0,0 0 88 0 0,1 6-24 0 0,-1-6 0 0 0,0 0-64 0 0,7 7-88 0 0,-7-7 24 0 0,1 0 0 0 0,-1 0 64 0 0,0 0 88 0 0,1 0-24 0 0,-1 0 0 0 0,7 0-64 0 0,-7 0-72 0 0,0 0 72 0 0,1 0-104 0 0,-1 0 104 0 0,0 0 0 0 0,1 0 0 0 0,-1 0-72 0 0,0 0 72 0 0,7 0 0 0 0,-7 6 0 0 0,1-6 0 0 0,-1 0 0 0 0,0 6 0 0 0,-6-6 0 0 0,7 0 0 0 0,-1 0 0 0 0,0 0 0 0 0,1 7 0 0 0,-1-7 0 0 0,0 0 0 0 0,1 0 112 0 0,-1 6-16 0 0,0-6 0 0 0,1 0-96 0 0,-1 0 0 0 0,0 0 0 0 0,7 6 0 0 0,-7-6 0 0 0,1 0-128 0 0,-1 0 24 0 0,0 0 8 0 0,1 0 96 0 0,5 7 0 0 0,-5-7 0 0 0,-1 0 0 0 0,7 0 0 0 0,-7 6 0 0 0,0-6 0 0 0,1 0 0 0 0,-1 0 0 0 0,0 6 0 0 0,1-6 0 0 0,-1 0 0 0 0,0 0 0 0 0,7 7 0 0 0,-7-7 0 0 0,1 0 0 0 0,-1 6 248 0 0,7-6-8 0 0,-7 0 0 0 0,0 6 0 0 0,1-6-176 0 0,5 0-64 0 0,-5 7 0 0 0,-1-7 0 0 0,0 0-72 0 0,1 0-64 0 0,-1 6-16 0 0,7-6 0 0 0,-7 0 152 0 0,0 6 0 0 0,1-6 0 0 0,-1 0 0 0 0,0 7 0 0 0,1-7 0 0 0,-1 6 0 0 0,0-6 0 0 0,7 0 0 0 0,-7 6 0 0 0,1 1 0 0 0,-1-7 0 0 0,0 6 0 0 0,7-6 0 0 0,-7 7 0 0 0,1-7 0 0 0,-1 0 152 0 0,0 6-24 0 0,7 0 0 0 0,-7-6 0 0 0,1 7-128 0 0,-1-7 0 0 0,0 6 0 0 0,1 0 0 0 0,-1-6 0 0 0,0 7 0 0 0,1-7 0 0 0,5 6 0 0 0,-12-6 0 0 0,7 6 0 0 0,-1 1 0 0 0,7-1 0 0 0,-13-6-96 0 0,6 6-40 0 0,0-6-16 0 0,1 7 0 0 0,-1-7 152 0 0,0 6 0 0 0,1 0 0 0 0,-1-6 0 0 0,0 7 0 0 0,1-7 0 0 0,-1 6 0 0 0,0 0 0 0 0,1-6 136 0 0,-1 7-16 0 0,0-7-8 0 0,-6 0 0 0 0,13 6-112 0 0,-13 0-104 0 0,13-6 16 0 0,-13 7 8 0 0,12-7 144 0 0,-12 6 24 0 0,7-6 8 0 0,-1 6 0 0 0,0-6-96 0 0,-6 7 0 0 0,7-7 0 0 0,-1 6 0 0 0,0-6 0 0 0,1 0 0 0 0,-1 6-72 0 0,0 1 72 0 0,1-7 0 0 0,-1 0 0 0 0,0 6 0 0 0,-6-6 0 0 0,7 6 0 0 0,-1-6 0 0 0,0 7 0 0 0,-6-7 72 0 0,7 0-72 0 0,-1 6 0 0 0,0-6 0 0 0,1 6 0 0 0,-7-6 0 0 0,6 7 0 0 0,0-7 0 0 0,1 6 0 0 0,-1-6 0 0 0,-6 6 0 0 0,6-6 0 0 0,1 0 0 0 0,-1 0 0 0 0,0 0 0 0 0,-6 0 0 0 0,7 7 0 0 0,-1-7 0 0 0,-6 6-72 0 0,6-6 72 0 0,1 6 0 0 0,-7-6 0 0 0,6 0 112 0 0,0 7-8 0 0,-6-7 0 0 0,7 6-104 0 0,-1-6-96 0 0,-6 6 24 0 0,6 1 0 0 0,-6-7 72 0 0,7 0 0 0 0,-7 6 0 0 0,6-6-64 0 0,-6 6 64 0 0,6-6 0 0 0,-6 0 0 0 0,7 7 0 0 0,-7-7 88 0 0,6 6-24 0 0,-6-6 0 0 0,6 0 0 0 0,-6 6-64 0 0,7-6 0 0 0,-7 7 0 0 0,0-7 0 0 0,6 0 0 0 0,0 0 0 0 0,-6 6-80 0 0,7-6 80 0 0,-7 6 0 0 0,6-6 0 0 0,-6 0-64 0 0,7 7 64 0 0,-7-7 0 0 0,0 0 0 0 0,6 6 0 0 0,-6-6 0 0 0,6 6 80 0 0,1-6-80 0 0,-7 7 64 0 0,0-7-64 0 0,0 0 0 0 0,12 0 0 0 0,-5 6 0 0 0,-1-6 0 0 0,0 6 0 0 0,-6-6 0 0 0,7 7 0 0 0,-1-7 0 0 0,0 6 0 0 0,-6-6 0 0 0,7 6 0 0 0,-1-6 0 0 0,0 0 64 0 0,-6 0-64 0 0,7 7 64 0 0,-7-7-64 0 0,6 6 0 0 0,-6-6 0 0 0,0 0 0 0 0,6 0 0 0 0,-6 0 0 0 0,7 6 0 0 0,-1-6 0 0 0,-6 7 0 0 0,6-7 0 0 0,1 6 0 0 0,-7-6 0 0 0,6 6 0 0 0,0-6 0 0 0,-6 0 0 0 0,7 0 0 0 0,-7 7 0 0 0,6-7 0 0 0,0 6 0 0 0,1-6 0 0 0,-7 6 0 0 0,6-6 0 0 0,0 0 0 0 0,1 7 0 0 0,-7-7 0 0 0,6 6 0 0 0,0-6 0 0 0,-6 6 0 0 0,7-6 0 0 0,-1 0 0 0 0,-6 7 0 0 0,6-7 0 0 0,1 6 0 0 0,-1-6 0 0 0,-6 6 0 0 0,6 1 0 0 0,1-7 0 0 0,-1 0 0 0 0,0 6 0 0 0,-6 0 0 0 0,7-6 0 0 0,-1 7 0 0 0,0-7 0 0 0,-6 6 0 0 0,7-6 0 0 0,-1 6 0 0 0,0-6 0 0 0,-6 0-72 0 0,0 7 72 0 0,7-7 0 0 0,-1 6 0 0 0,0-6 64 0 0,-6 6-64 0 0,0-6 0 0 0,7 7 0 0 0,-1-7 0 0 0,-6 6 0 0 0,6-6 0 0 0,-6 6 0 0 0,7-6 0 0 0,-1 7 0 0 0,0-1 0 0 0,-6-6 0 0 0,7 6 0 0 0,-1 1 0 0 0,0-7 0 0 0,1 6 0 0 0,-7 0 0 0 0,6-6 0 0 0,0 7 0 0 0,1-7 0 0 0,-1 6-80 0 0,-6 0 80 0 0,6-6 0 0 0,1 0 0 0 0,-1 7 0 0 0,-6-1 0 0 0,0-6 0 0 0,6 0 0 0 0,1 0 0 0 0,-7 0 0 0 0,0 0 0 0 0,6 7 0 0 0,0-1 0 0 0,1-6 0 0 0,-7 6 0 0 0,6-6 0 0 0,0 0 0 0 0,-6 7 0 0 0,7-7 0 0 0,-1 0 0 0 0,-6 6 0 0 0,6-6 0 0 0,1 0 0 0 0,-1 0 0 0 0,-6 6 0 0 0,6-6 64 0 0,1 0-64 0 0,-7 0 0 0 0,6 0 0 0 0,0 7 0 0 0,1-7 0 0 0,-1 0 0 0 0,-6 0 0 0 0,6 6 0 0 0,1-6 0 0 0,-1 0 0 0 0,0 0 0 0 0,1 0 0 0 0,-1 6 0 0 0,0-6 0 0 0,1 0 0 0 0,-7 0 0 0 0,12 0 0 0 0,-12 0 0 0 0,0 0 0 0 0,13 0 64 0 0,-7 0-64 0 0,1 7 0 0 0,-7-7 0 0 0,6 0 0 0 0,0 0 0 0 0,1 0 0 0 0,-1 0 0 0 0,0 6 0 0 0,-6-6 0 0 0,7 0 0 0 0,-1 0 0 0 0,0 0 0 0 0,-6 0 0 0 0,7 6 0 0 0,-1-6 0 0 0,0 0 0 0 0,1 0 0 0 0,-1 0 0 0 0,0 7 0 0 0,1-7 0 0 0,-1 0 0 0 0,0 0 0 0 0,1 0 0 0 0,-1 0 0 0 0,-6 0 0 0 0,6 0 0 0 0,1 0 0 0 0,-1 0 64 0 0,0 0-64 0 0,1 0 0 0 0,-1 0 0 0 0,-6 0 0 0 0,6-7 0 0 0,1 7 0 0 0,-1 0 0 0 0,0 0 0 0 0,1 7 0 0 0,-1-7 72 0 0,0 0-8 0 0,1-7-64 0 0,-1 7 0 0 0,0 0 0 0 0,-6 0-80 0 0,7 0 80 0 0,5 0 0 0 0,-5-6 0 0 0,-7 12 0 0 0,6-12 64 0 0,0 6-64 0 0,7 0 0 0 0,-13 0 0 0 0,6 0 0 0 0,1-6 0 0 0,-1 6 0 0 0,0 0 0 0 0,1 0 0 0 0,-1-7 0 0 0,0 7 0 0 0,1 0 0 0 0,-1 0 0 0 0,0-6 0 0 0,1 6 0 0 0,-1 0 0 0 0,0 0 0 0 0,1 0 0 0 0,-7-6 0 0 0,6 6 0 0 0,0 0 0 0 0,1 0 0 0 0,-1-7 0 0 0,0 7 0 0 0,1 0 0 0 0,-1 0 0 0 0,0 0 0 0 0,1-6 0 0 0,-1 6 0 0 0,0 0 0 0 0,1 0 0 0 0,-1 0 0 0 0,0-6 0 0 0,1 6 0 0 0,-1 0 0 0 0,0 0 0 0 0,-6 0 0 0 0,7-7 0 0 0,-1 7 0 0 0,7 0 0 0 0,-7-6 0 0 0,7 6 0 0 0,-7 0 0 0 0,0-6 0 0 0,7 6 0 0 0,-7 0 0 0 0,1-7 0 0 0,-1 7 0 0 0,7 0 0 0 0,-7 0 0 0 0,0-6 0 0 0,7 6 0 0 0,-7-7 0 0 0,1 7 0 0 0,-1 0 0 0 0,0 0 0 0 0,1 0 0 0 0,-1-6 0 0 0,0 6 0 0 0,1 0 0 0 0,-1 0 0 0 0,0 0 0 0 0,1-6 0 0 0,-1 6 0 0 0,7 0 0 0 0,-7 0 0 0 0,0 0 0 0 0,1-7 0 0 0,5 7 0 0 0,-5 0 0 0 0,-1 0 0 0 0,0 0 0 0 0,1 0 0 0 0,-1-6 0 0 0,0 6 0 0 0,1 0 0 0 0,5 0 0 0 0,-5 0 0 0 0,-1 0 0 0 0,0 0 0 0 0,1 0 0 0 0,-1 0 0 0 0,0 0 0 0 0,1-6 0 0 0,-1 6 0 0 0,0 0 0 0 0,1 0 0 0 0,-1 0 0 0 0,0 0 64 0 0,7 0-64 0 0,-7-7 0 0 0,1 7-80 0 0,-1 0 80 0 0,0 0 0 0 0,1 0 0 0 0,5-6 0 0 0,-5 6 0 0 0,-1 0 0 0 0,0 0 0 0 0,1-6 0 0 0,-1 6 0 0 0,0 0 0 0 0,7-7 0 0 0,-7 7 0 0 0,1 0 0 0 0,-1 0 0 0 0,7-6 0 0 0,-7 6 0 0 0,0 0 0 0 0,1-6 0 0 0,5 6 0 0 0,-5-7 0 0 0,-1 7 0 0 0,0 0 0 0 0,1-6 0 0 0,5 6 0 0 0,-5-6 0 0 0,-1 6 0 0 0,0-7 0 0 0,1 7 64 0 0,-1-6-64 0 0,0 6 0 0 0,7 0 0 0 0,-7-6 0 0 0,1 6 0 0 0,-1-7 0 0 0,0 7 0 0 0,1 0 0 0 0,-1-6 0 0 0,0 6 0 0 0,1-6 0 0 0,-1 6 0 0 0,0-7 0 0 0,1 7 0 0 0,-1-6 0 0 0,0 6 0 0 0,1 0 0 0 0,-1-6 0 0 0,1 6 0 0 0,-1-7 0 0 0,0 7 0 0 0,1-6 0 0 0,-1 6 0 0 0,0 0 0 0 0,1-6 0 0 0,5 6 0 0 0,-5-7 0 0 0,-1 7 0 0 0,0 0 0 0 0,1-6 0 0 0,-1 6 0 0 0,0 0 0 0 0,1-6 0 0 0,-1 6 0 0 0,0 0 0 0 0,7-7 0 0 0,-7 7 0 0 0,1 0 0 0 0,-1-6 0 0 0,0 6 0 0 0,7-6 0 0 0,-7 6 0 0 0,1-7 0 0 0,-7 7 0 0 0,6 0 0 0 0,0-6 0 0 0,7 6 0 0 0,-13-6 0 0 0,6 6 0 0 0,1-7 0 0 0,-1 7 0 0 0,0 0 0 0 0,1-6 0 0 0,-1 6 0 0 0,0 0 0 0 0,1-6 0 0 0,-1 6 0 0 0,-6 0 0 0 0,6 0 0 0 0,1-7 0 0 0,-1 7 0 0 0,0 0 0 0 0,1 0 0 0 0,-1-6-64 0 0,0 6 64 0 0,1 0 0 0 0,-1 0 0 0 0,0 0 0 0 0,1-6 0 0 0,-1 6 0 0 0,0-7-72 0 0,1 7 72 0 0,-1 0 0 0 0,0 0 0 0 0,1-6 0 0 0,-1 6 0 0 0,0 0 0 0 0,7-6 0 0 0,-7 6 0 0 0,1 0 0 0 0,-1 0 0 0 0,0-7 0 0 0,1 7 0 0 0,-1 0 0 0 0,0-6 0 0 0,1 6 0 0 0,-1 0 72 0 0,0-6-72 0 0,1 6 80 0 0,-1 0-80 0 0,0 0 0 0 0,1-7 0 0 0,-1 7 0 0 0,7 0-88 0 0,-13 0 88 0 0,12 0-64 0 0,-5 0 64 0 0,-1-6 0 0 0,0 6-64 0 0,1 0 64 0 0,-1-6 0 0 0,0 6 0 0 0,1 0 0 0 0,-1-7 0 0 0,0 7-64 0 0,1 0 64 0 0,-7 0 0 0 0,12-6 0 0 0,-5 6 0 0 0,-7 0 0 0 0,6 0 0 0 0,0 0 0 0 0,1-6 0 0 0,5 6 0 0 0,-5 0 0 0 0,-1 0 0 0 0,0 0 0 0 0,1-7 0 0 0,-1 7 0 0 0,0 0 0 0 0,1 0 0 0 0,-1 0 0 0 0,0-6 0 0 0,-6 6 0 0 0,7 0 0 0 0,-1 0 0 0 0,0 0 0 0 0,1 0 0 0 0,-1-6 0 0 0,-6 6 0 0 0,6 0 0 0 0,1 0 0 0 0,-1-7 0 0 0,0 7 0 0 0,1 0 0 0 0,-7 0 0 0 0,12 0 0 0 0,-12 0 0 0 0,7-6 0 0 0,-1 6 0 0 0,0 0 0 0 0,1 0 0 0 0,-7 0 0 0 0,6 0 0 0 0,0 0 0 0 0,-6 0 0 0 0,7 0 0 0 0,-1 0 0 0 0,-6 0 0 0 0,0 0 0 0 0,6 0 0 0 0,1 0 0 0 0,-7 0 0 0 0,0 0 0 0 0,6 0 0 0 0,0 0 0 0 0,-6 0 0 0 0,7-6 0 0 0,-1 6 0 0 0,-6 6 0 0 0,6-6 0 0 0,1-6 0 0 0,-7 6 0 0 0,0 0 0 0 0,6 0 0 0 0,0 6 0 0 0,1-6 0 0 0,-7 0 0 0 0,6 0 0 0 0,0 0 0 0 0,1 0 0 0 0,-7 0 0 0 0,6 0 0 0 0,0 0 0 0 0,1 0 0 0 0,-1 0 0 0 0,0 0 0 0 0,1 0 0 0 0,-7-6 0 0 0,6 6 0 0 0,-6 0 0 0 0,6 0 0 0 0,7 0 0 0 0,-7-7 0 0 0,1 7 0 0 0,-1 0 0 0 0,0 0 0 0 0,1 0 0 0 0,-1 0 0 0 0,0 0 0 0 0,-6 0 0 0 0,7 0 0 0 0,-1 0 0 0 0,0 0 0 0 0,1 0 0 0 0,-1 0 0 0 0,0 0 0 0 0,1 0 0 0 0,-1 0 0 0 0,0 0 0 0 0,1 0 0 0 0,-1 0 0 0 0,0 0 0 0 0,-6 0 0 0 0,7 0 0 0 0,-1 0 0 0 0,0 0 0 0 0,1 0 0 0 0,-1 0 0 0 0,0 0 0 0 0,-6 0 0 0 0,7 0 0 0 0,-1 0 0 0 0,0 0 0 0 0,1 0 0 0 0,-1 0 0 0 0,0 0 0 0 0,-6 0 0 0 0,7 0 0 0 0,5 0 0 0 0,-5 0 0 0 0,-1 0 0 0 0,0 0 0 0 0,1 0 0 0 0,-1 0 0 0 0,7 0 0 0 0,-7 0 0 0 0,0 0 0 0 0,-6 0 0 0 0,13 7 0 0 0,-7-7 0 0 0,-6 0 0 0 0,7 0 0 0 0,-1 0 0 0 0,0 0 0 0 0,1 0 0 0 0,-1 6 0 0 0,-6-6 0 0 0,6 0 0 0 0,1 0 0 0 0,5 0 0 0 0,-12 0 0 0 0,7 0 0 0 0,-1 0 0 0 0,0 0 0 0 0,1 0 0 0 0,-1 0 0 0 0,0 0 0 0 0,1 0 0 0 0,-1 0 0 0 0,0 6 0 0 0,-6-6 0 0 0,7 0 0 0 0,-1 0 0 0 0,0 0 0 0 0,-6 0 0 0 0,7 7 0 0 0,-1-7 0 0 0,-6 0 0 0 0,13 0 0 0 0,-13 0 0 0 0,0 0 0 0 0,6 6 0 0 0,0-6 0 0 0,1 0 0 0 0,-7 0 0 0 0,6 6 0 0 0,0-6 0 0 0,1 0 0 0 0,-1 7 0 0 0,0-7 0 0 0,1 0 0 0 0,-1 0 0 0 0,0 0 0 0 0,7 0 0 0 0,-13 0 0 0 0,0 0 64 0 0,13 0-64 0 0,-7 0 0 0 0,0 0 0 0 0,-6 0 64 0 0,7 0-64 0 0,-1 0 0 0 0,0 0 0 0 0,-6 0 0 0 0,0 0 0 0 0,0 0 0 0 0,7 0 0 0 0,-1 0 0 0 0,0 6 0 0 0,1-6 0 0 0,-1 0 0 0 0,0 0 0 0 0,1 0 0 0 0,-1 6 0 0 0,-6-6 96 0 0,6 0-32 0 0,7 0-64 0 0,-7 7 0 0 0,-6-7 0 0 0,7 0 0 0 0,-1 0 0 0 0,0 0 0 0 0,-6 0 0 0 0,7 0 0 0 0,-1 6 0 0 0,-6-6 0 0 0,6 0 0 0 0,1 0 0 0 0,-7 0 0 0 0,6 0 0 0 0,0 6 0 0 0,1-6 0 0 0,-7 0 0 0 0,0 0 0 0 0,6 0 0 0 0,0 7 0 0 0,1-7 0 0 0,-1 0 0 0 0,0 6 0 0 0,1-6-64 0 0,-1 6 64 0 0,0-6-64 0 0,-6 0 64 0 0,13 0-64 0 0,-7 0 64 0 0,1 7 64 0 0,-7-7-64 0 0,6 0 88 0 0,0 0-88 0 0,1 0 0 0 0,-1 0 0 0 0,-6 0-88 0 0,0 0 88 0 0,0 0 0 0 0,13 6 80 0 0,-7-6-80 0 0,-6 0 0 0 0,6 0 0 0 0,1 6 0 0 0,-1-6-80 0 0,0 0 80 0 0,1 0 0 0 0,-1 0 64 0 0,0 7-64 0 0,7-7 0 0 0,-7 0 0 0 0,1 0 0 0 0,-1 0-64 0 0,1 0 64 0 0,-1 0 0 0 0,0 0 0 0 0,1 0 0 0 0,-1 0 0 0 0,-6 0 0 0 0,6 0 0 0 0,1 0 0 0 0,-1 0 0 0 0,0 0 0 0 0,-6 0 80 0 0,13 0-80 0 0,-13 0 0 0 0,6-7 0 0 0,1 7 0 0 0,-1 0 0 0 0,0 0 0 0 0,1 0 0 0 0,-1 0 0 0 0,0 0 0 0 0,1-6 0 0 0,-7 6 0 0 0,12 0 0 0 0,-12 0 0 0 0,13 0 0 0 0,-7 0 0 0 0,1 0 0 0 0,-1 0 0 0 0,0-6 0 0 0,1 6 0 0 0,-1 0 0 0 0,0 0 0 0 0,7 0 0 0 0,-7 0 0 0 0,1 6 0 0 0,-1-6 0 0 0,0 0 0 0 0,7 0 0 0 0,-7 0 0 0 0,1 0 0 0 0,-1 6 0 0 0,0-6 0 0 0,1 0 0 0 0,-1 0-80 0 0,0 0 80 0 0,1 0 0 0 0,-1 0 0 0 0,0 0 0 0 0,1 0 0 0 0,-1 0 0 0 0,-6 0 0 0 0,6 0 0 0 0,1 0 0 0 0,-1 0 0 0 0,0 0 0 0 0,1 0 0 0 0,-7 0 0 0 0,6 0 0 0 0,0 0 0 0 0,1 0 0 0 0,-1 0 0 0 0,0 0 0 0 0,-6 0 0 0 0,13 0 0 0 0,-13 0 0 0 0,6 0 0 0 0,1 0 0 0 0,5 0 0 0 0,-12 0 0 0 0,13 0 0 0 0,-7 0 0 0 0,1 0 0 0 0,-1 0 0 0 0,0 0 64 0 0,1 0-64 0 0,-1 0 0 0 0,7 0 0 0 0,-7 0 0 0 0,0 0 0 0 0,7 0 0 0 0,-7 0 0 0 0,1 0 0 0 0,5 0 0 0 0,-5 0 0 0 0,-1 0 0 0 0,0 0 0 0 0,1-6 0 0 0,5 6 0 0 0,-5 0 0 0 0,-1 0 0 0 0,0 0 0 0 0,1 0 0 0 0,-1 0 0 0 0,7-6 0 0 0,-7 6 0 0 0,0 0 0 0 0,1 0 0 0 0,-1-7 0 0 0,7 7 0 0 0,-7 0 0 0 0,0-6 0 0 0,7 6 0 0 0,-7-6 0 0 0,7 6 0 0 0,-7-7 0 0 0,7 7 0 0 0,0 0 0 0 0,-7 0 0 0 0,7-6 0 0 0,-7 6 0 0 0,7 0 0 0 0,-7-6 64 0 0,7 6-64 0 0,-7 0 0 0 0,0 0 0 0 0,7 0 0 0 0,-7 0 0 0 0,1-7 0 0 0,5 7 0 0 0,-5 0 0 0 0,-1-6 0 0 0,7 6 0 0 0,-7 0 0 0 0,0 0 0 0 0,1-6 0 0 0,5 6 0 0 0,-5 0 0 0 0,-1 0 0 0 0,0-7 0 0 0,1 7 0 0 0,-1-6 0 0 0,0 6 0 0 0,7-6 0 0 0,-7 6 0 0 0,1 0-88 0 0,-1-7 88 0 0,0 7 0 0 0,7 0 0 0 0,-7-6 0 0 0,1 6 0 0 0,-1 0 0 0 0,7 0 0 0 0,-7 0 0 0 0,0 0 0 0 0,1 0 0 0 0,5 0 0 0 0,-5 0 0 0 0,-1 0 0 0 0,0-6 0 0 0,7 6 0 0 0,-7 0 64 0 0,1 0-64 0 0,-1 0 0 0 0,0-7-72 0 0,1 7 8 0 0,-1 0 0 0 0,0 0 64 0 0,1-6 0 0 0,-1 6 0 0 0,0 0 0 0 0,-6-6 0 0 0,7 6 0 0 0,-1 0 0 0 0,0-7 0 0 0,1 7 0 0 0,-7 0 88 0 0,6 0-24 0 0,0-6 0 0 0,1 6-64 0 0,-7 0 0 0 0,6 0 0 0 0,0 0 0 0 0,-6-6 0 0 0,7 6-72 0 0,-1 0 72 0 0,-6 0-104 0 0,6 0 104 0 0,1 0 0 0 0,-7-7 0 0 0,0 7 0 0 0,6 0 0 0 0,0 0 0 0 0,-6-6 0 0 0,7 6 0 0 0,-7 0 0 0 0,6 0 0 0 0,-6-6 0 0 0,6 6 0 0 0,-6 0 0 0 0,7 0 0 0 0,-7-7 0 0 0,6 7 0 0 0,0-6 0 0 0,-6 6 0 0 0,7 0 0 0 0,-1-6 0 0 0,-6 6 0 0 0,6-7 0 0 0,1 7 64 0 0,-7 0-64 0 0,0 0 0 0 0,6-6 0 0 0,0 6-88 0 0,-6 0 88 0 0,0 0-72 0 0,7 0 72 0 0,-1-6 0 0 0,-6 6-72 0 0,6 0 72 0 0,-6 0 0 0 0,7-7 0 0 0,-7 7 0 0 0,6 0-208 0 0,-6 0 0 0 0,0 0 0 0 0,6 0 0 0 0,1 7-176 0 0,-1-7-32 0 0,0 6 0 0 0,1-6-8583 0 0</inkml:trace>
  <inkml:trace contextRef="#ctx0" brushRef="#br0" timeOffset="54523.5893">12706 2522 8288 0 0,'0'0'184'0'0,"0"0"40"0"0,0 0 0 0 0,0 0 8 0 0,0 0-232 0 0,0-6 0 0 0,0 6 0 0 0,0-7 0 0 0,0 7 192 0 0,0 0 0 0 0,0 0-8 0 0,7-6 0 0 0,-7 6-112 0 0,0 0-72 0 0,0 0 96 0 0,0 0-96 0 0,0 0 0 0 0,0 0 0 0 0,6-6 0 0 0,-6 6 0 0 0,0 0 0 0 0,0 0 0 0 0,0-7 0 0 0,0 7 0 0 0,0 0 152 0 0,0 0-24 0 0,6 0-8 0 0,-6 0 0 0 0,7-6 8 0 0,-7 6 0 0 0,0 0 0 0 0,0 0 0 0 0,6 0 144 0 0,-6 0 32 0 0,0 0 8 0 0,0-6 0 0 0,6 6-48 0 0,-6-7-8 0 0,7 7 0 0 0,-7 0 0 0 0,6 0-72 0 0,0 0-24 0 0,-6 0 0 0 0,0 0 0 0 0,7 0-160 0 0,-1 0 64 0 0,0 0-64 0 0,-6 0 0 0 0,0 0 0 0 0,7 0 0 0 0,-7 0 0 0 0,6 0 0 0 0,-6 0 0 0 0,0 0 0 0 0,6-6 0 0 0,1 6-64 0 0,-1 0 64 0 0,0 0 0 0 0,1-6 0 0 0,-7 6 0 0 0,0 0 0 0 0,6-7 88 0 0,0 7-24 0 0,1-6 0 0 0,-1 6 64 0 0,0-6 16 0 0,1 6 0 0 0,-7-7 0 0 0,6 7-64 0 0,0 0-16 0 0,-6-6 0 0 0,7 0 0 0 0,-1 6-64 0 0,-6 0 96 0 0,6-7-96 0 0,1 7 96 0 0,-1-6-96 0 0,0 6 0 0 0,1-6 0 0 0,-1 6 0 0 0,-6-7 0 0 0,6 7 0 0 0,1-6 0 0 0,-1 6 0 0 0,0-6 0 0 0,1-1 0 0 0,-1 7 0 0 0,0-6 0 0 0,1 0 96 0 0,-1-1-32 0 0,-6 7 0 0 0,13-6 0 0 0,-7 0-64 0 0,0-1 80 0 0,1 1-80 0 0,-1 0 80 0 0,0 6-80 0 0,1-7 64 0 0,5 1-64 0 0,-5 0 64 0 0,-1 6-64 0 0,0-7 0 0 0,1 1 0 0 0,5 6 64 0 0,-5-6-64 0 0,-1-1 0 0 0,7 1 0 0 0,-7 0-88 0 0,0 6 88 0 0,7-7 0 0 0,-7 7 0 0 0,1 0 0 0 0,-1-6 0 0 0,7 0 0 0 0,-7 6 0 0 0,0-7 0 0 0,1 7 0 0 0,-1-6 0 0 0,7 0 0 0 0,-7 6 0 0 0,0-7 0 0 0,1 7 0 0 0,-1-6 0 0 0,0 6 0 0 0,7-6 0 0 0,-13-1 0 0 0,13 1 0 0 0,-7 6 0 0 0,0-7 0 0 0,1 7 0 0 0,-1-6 64 0 0,0 0-64 0 0,1 6 0 0 0,5-7 0 0 0,-5 1 0 0 0,-1 6 0 0 0,0-6 64 0 0,1-1-64 0 0,-1 7 64 0 0,0-6-64 0 0,-6 6 96 0 0,13-6-24 0 0,-13-1 0 0 0,6 7 0 0 0,1 0-8 0 0,-1-6-1 0 0,0 0 1 0 0,7 6 0 0 0,-7-7-64 0 0,1 7 0 0 0,-1-6 0 0 0,0 6 0 0 0,1-6 0 0 0,5 6 0 0 0,-5-7 0 0 0,-1 7 0 0 0,0 0 0 0 0,1-6 0 0 0,-1 6 0 0 0,0 0 0 0 0,1-6 0 0 0,-7 6 0 0 0,6 0 0 0 0,0 0 0 0 0,1-7 0 0 0,-7 7 0 0 0,6 0 0 0 0,0-6 0 0 0,-6 6 0 0 0,7 0 0 0 0,-7 0 0 0 0,6-6 0 0 0,-6 6 0 0 0,6 0 0 0 0,-6 0 0 0 0,7 0 0 0 0,-7-7 64 0 0,0 7-64 0 0,6 0 96 0 0,0 0-32 0 0,-6-6 88 0 0,7 6 8 0 0,-7 0 8 0 0,6 0 0 0 0,-6 0 24 0 0,6 0 0 0 0,-6 0 0 0 0,7-6 0 0 0,-1 6-192 0 0,-6 0 0 0 0,6 0-96 0 0,1-7 32 0 0,-7 7 64 0 0,0 0 88 0 0,6 0-24 0 0,0 0 0 0 0,-6 0-64 0 0,0 0 0 0 0,7 0 0 0 0,-7-6 0 0 0,6 6 0 0 0,-6 0 0 0 0,0 0 0 0 0,7-6 0 0 0,-1 6 0 0 0,0 0 64 0 0,-6-7-64 0 0,7 7 64 0 0,-1-6 80 0 0,0 6 16 0 0,-6-6 0 0 0,7 6 0 0 0,-1-7-48 0 0,0 7-8 0 0,1 0 0 0 0,-7-6 0 0 0,6 6-104 0 0,0-6 72 0 0,-6 6-72 0 0,7-7 64 0 0,-1 7-64 0 0,0 0 0 0 0,1-6 0 0 0,-1 6 0 0 0,0-6 0 0 0,-6 6 80 0 0,7-7-80 0 0,-1 1 80 0 0,0 6-80 0 0,1-6 64 0 0,-1 6-64 0 0,0-7 64 0 0,1 1 64 0 0,-1 6 16 0 0,-6-6 0 0 0,6-1 0 0 0,1 7 0 0 0,-1-6 0 0 0,0 0 0 0 0,-6 6 0 0 0,7-7-144 0 0,-1 7 0 0 0,0-6 0 0 0,1 0 0 0 0,-7 6 160 0 0,6-7-32 0 0,0 7 0 0 0,-6-6 0 0 0,7 0-128 0 0,-1 6 0 0 0,-6-7 64 0 0,6 1-64 0 0,1 6 0 0 0,-1-6 80 0 0,0 6-80 0 0,1-7 64 0 0,-1 1 48 0 0,-6 6 8 0 0,6-6 0 0 0,1-1 0 0 0,-7 7-120 0 0,6-6 64 0 0,0 0-64 0 0,1 6 0 0 0,-1-7 64 0 0,0 1-64 0 0,1 0 0 0 0,-1 6 0 0 0,-6 0 0 0 0,6-7 0 0 0,1 1 0 0 0,-1 6 0 0 0,0 0 0 0 0,-6-6 0 0 0,7-1 0 0 0,-1 7 0 0 0,0-6 0 0 0,1 6 0 0 0,-7-6 0 0 0,6 6 0 0 0,0-7 0 0 0,1 7 0 0 0,-1-6 0 0 0,-6 6 0 0 0,6-6 0 0 0,1 6 0 0 0,-7-7 0 0 0,6 7 0 0 0,0-6 0 0 0,1 6 64 0 0,-1-6-64 0 0,-6 6 0 0 0,6-7 0 0 0,-6 7 0 0 0,7-6 0 0 0,-1 0 0 0 0,0 6 0 0 0,-6-7 0 0 0,7 1 0 0 0,-1 6 0 0 0,0 0 0 0 0,1-6 0 0 0,-7-1 0 0 0,12 1 0 0 0,-12 0 0 0 0,13 6 0 0 0,-13-7 64 0 0,6 1-64 0 0,1 0 0 0 0,5 6 0 0 0,-5-7 0 0 0,-1 7 0 0 0,0-6 0 0 0,1 0 0 0 0,-1-1 0 0 0,0 7 0 0 0,1-6 0 0 0,-1 0 0 0 0,7 6 0 0 0,-7-7 0 0 0,0 1 0 0 0,1 0 0 0 0,-1 6 0 0 0,0-7 0 0 0,1 1 0 0 0,5 0 0 0 0,-5-1 0 0 0,-1 7 0 0 0,0-12 0 0 0,1 12 0 0 0,5-7 0 0 0,-5 1 0 0 0,-1 0 0 0 0,7-1 0 0 0,-7 1 0 0 0,0 0 0 0 0,1-1 0 0 0,-1 7 0 0 0,0-6 0 0 0,7 0 0 0 0,-7-1 0 0 0,1 1 0 0 0,-1 6 0 0 0,0-6 0 0 0,7-1 0 0 0,-7 1 0 0 0,1 0 0 0 0,-1-1 0 0 0,0 7 0 0 0,7-6 0 0 0,-13 0 0 0 0,13 6 0 0 0,-7-13 0 0 0,0 13 0 0 0,1-6 0 0 0,-1-1 0 0 0,0 7 0 0 0,1-6 0 0 0,5 0 0 0 0,-12 6 0 0 0,7-7 0 0 0,-1 7 0 0 0,0-6 0 0 0,1 6 0 0 0,-1-6 0 0 0,-6-1 0 0 0,13 7 0 0 0,-13-6 0 0 0,6 6 0 0 0,0 0 0 0 0,1-6 0 0 0,-1-1 0 0 0,7 7 0 0 0,-7-6 0 0 0,0 6 0 0 0,1-6 0 0 0,-1-1-64 0 0,0 7 64 0 0,1-6 0 0 0,5 0 0 0 0,-5-1 0 0 0,-1 1 0 0 0,0 6 0 0 0,1-6 0 0 0,-1-1 0 0 0,0 1 0 0 0,1 6 0 0 0,5-6 0 0 0,-5-1 0 0 0,-1 1 0 0 0,0 6 0 0 0,1-6 0 0 0,-1-1 0 0 0,0 1 0 0 0,1 0 0 0 0,-1 6 0 0 0,7-7 0 0 0,-7 1 0 0 0,0 6 0 0 0,1-6 0 0 0,-1-1 0 0 0,0 7 0 0 0,7-6 0 0 0,-13 6 0 0 0,13-6 0 0 0,-7 6 0 0 0,0-7 0 0 0,1 1 0 0 0,-1 6 0 0 0,-6-6 0 0 0,6 6 0 0 0,1-7 0 0 0,-1 7 0 0 0,0-6 0 0 0,-6-1 0 0 0,7 7 0 0 0,-1 0 0 0 0,0-6 0 0 0,-6 6 0 0 0,7-6 0 0 0,-1 6 0 0 0,0-7 0 0 0,-6 7 0 0 0,7-6 0 0 0,-1 6 0 0 0,-6 0 0 0 0,6-6 0 0 0,1 6 0 0 0,-7-7 0 0 0,6 7 0 0 0,0-6 0 0 0,-6 6 0 0 0,7 0 0 0 0,-1-6 0 0 0,-6 6 0 0 0,6 0 0 0 0,1-7 0 0 0,-1 7 0 0 0,-6 0 0 0 0,6-6 0 0 0,1 6 0 0 0,-7 0 0 0 0,0-6 0 0 0,6 6 0 0 0,0 0 0 0 0,-6 0 0 0 0,7-7 0 0 0,-1 7 0 0 0,-6 0 0 0 0,6-6 0 0 0,1 6 0 0 0,-7 0 0 0 0,6-6 0 0 0,0 6 0 0 0,-6-7 0 0 0,7 7 0 0 0,-1-6 0 0 0,-6 6 0 0 0,6 0 0 0 0,-6 0 0 0 0,7-6 0 0 0,-1 6 0 0 0,0 0 0 0 0,-6 0 0 0 0,7-7 0 0 0,-1 7 0 0 0,0 0 0 0 0,-6-6 0 0 0,7 6 0 0 0,-1-6 0 0 0,-6 6 0 0 0,6 0 0 0 0,1-7-64 0 0,-7 7 64 0 0,6 0 0 0 0,-6 0 0 0 0,6-6 0 0 0,1 6 0 0 0,-1-6 0 0 0,0 6 0 0 0,-6 0 0 0 0,7-7 0 0 0,-1 1 0 0 0,-6 6 0 0 0,6 0 0 0 0,1-6 0 0 0,-7 6 0 0 0,6-7 0 0 0,0 7 0 0 0,1-6 0 0 0,-1 6 0 0 0,-6 0 0 0 0,6-6 0 0 0,-6 6 0 0 0,7 0 0 0 0,-7-7 0 0 0,0 7 0 0 0,6 0 0 0 0,0-6 0 0 0,-6 6 0 0 0,0 0 0 0 0,0 0 0 0 0,7-6 0 0 0,-1 6 0 0 0,0-7 0 0 0,1 7 0 0 0,-7 0 0 0 0,6 0 0 0 0,7-6 0 0 0,-7 6 0 0 0,-6 0 0 0 0,0-6 0 0 0,13 6 0 0 0,-7-7 0 0 0,-6 7 0 0 0,0 0 0 0 0,6 0 0 0 0,-6 0 0 0 0,7-6 0 0 0,-7 6 0 0 0,0 0 0 0 0,0 0 64 0 0,6 0-64 0 0,0-6 72 0 0,-6 6-72 0 0,7 0 0 0 0,-1 0 0 0 0,-6 0-88 0 0,6 0 88 0 0,1 0 0 0 0,-7 0 0 0 0,6 0 0 0 0,0-7 0 0 0,1 7 0 0 0,-7 0 0 0 0,6 0 0 0 0,0 0 0 0 0,1 0 0 0 0,-7 0 0 0 0,6 0 0 0 0,0 0-72 0 0,1 0 0 0 0,-7 0 0 0 0,0 0 0 0 0,0 0 72 0 0,0 0 0 0 0,6 0 0 0 0,-6 0 0 0 0,0 0 0 0 0,0 0 0 0 0,6-6 0 0 0,1 6 0 0 0,-7 0 72 0 0,6 0-72 0 0,0 0 96 0 0,1 0-96 0 0,-1 0 0 0 0,0 0 0 0 0,-6 0-96 0 0,7 0 24 0 0,-1 0 72 0 0,0-6 88 0 0,-6 6-24 0 0,0 0 0 0 0,7 0-64 0 0,-1 0-88 0 0,0 0 24 0 0,1 0 0 0 0,-7 0 64 0 0,0 0 0 0 0,6 0 0 0 0,0 0 0 0 0,-6 0 0 0 0,0 0 64 0 0,7-7-64 0 0,-7 7 0 0 0,6 0 0 0 0,0 0 0 0 0,-6 0 0 0 0,0 0 0 0 0,0 0 80 0 0,7 0-16 0 0,-1-6-64 0 0,0 6 96 0 0,7 0-96 0 0,-7 0 0 0 0,-6 0 0 0 0,7-6 0 0 0,-1 6 0 0 0,0 0 0 0 0,-6 0 0 0 0,0 0 0 0 0,0 0 0 0 0,7-7 0 0 0,-1 7 0 0 0,0 0 72 0 0,-6 0-72 0 0,0 0 0 0 0,7 0 0 0 0,-7-6 0 0 0,0 6 0 0 0,6 0 0 0 0,0 0-88 0 0,-6 0 88 0 0,13-6 0 0 0,-13 6 0 0 0,0 0 0 0 0,6 0 88 0 0,1 0-88 0 0,-1 0 0 0 0,-6 0 0 0 0,0 0 0 0 0,6-7 0 0 0,-6 7 0 0 0,0 0 0 0 0,0 0 0 0 0,0 0 0 0 0,0 0 0 0 0,7 0 0 0 0,-7 0 0 0 0,6 0 0 0 0,-6 0 0 0 0,6 0 0 0 0,-6 0 0 0 0,0 0-72 0 0,7 0 72 0 0,-7 0 0 0 0,6 0 0 0 0,0 0 0 0 0,-6 0 0 0 0,0 0 0 0 0,0 0 0 0 0,7 0 0 0 0,-1 0 0 0 0,-6 0 0 0 0,0 0 0 0 0,6 0 0 0 0,1 0 0 0 0,-7 0 0 0 0,0 0 0 0 0,0 0 0 0 0,0 0 0 0 0,6 0 0 0 0,-6 0 0 0 0,0 0 0 0 0,0 0 0 0 0,6 7 0 0 0,-6-7 0 0 0,7 0 0 0 0,-7 0 0 0 0,6 6 0 0 0,0-6 0 0 0,1 0 0 0 0,-1 0 0 0 0,-6 0 0 0 0,0 6 0 0 0,13-6 0 0 0,-7 0 0 0 0,-6 0 0 0 0,6 0 0 0 0,1 0 0 0 0,-1 0 0 0 0,0 7 0 0 0,-6-7 0 0 0,0 0 0 0 0,0 0 0 0 0,7 0 0 0 0,-7 0 0 0 0,0 0 0 0 0,0 0 0 0 0,6 0 0 0 0,-6 0 0 0 0,0 0 0 0 0,6 0 0 0 0,1 0 0 0 0,-1 6 0 0 0,0-6 88 0 0,1 0-8 0 0,-7 0 0 0 0,0 0 0 0 0,6 0-80 0 0,0 0 0 0 0,-6 0 0 0 0,0 0 0 0 0,7 0 0 0 0,-7 0 0 0 0,6 0 0 0 0,-6 6 0 0 0,0-6 0 0 0,0 0 0 0 0,6 0 0 0 0,1 0 0 0 0,-7 0 0 0 0,0 0 0 0 0,6 0 0 0 0,-6 7 0 0 0,0-7 0 0 0,6 0 0 0 0,-6 0 0 0 0,7 0-88 0 0,-7 0 88 0 0,0 0 0 0 0,0 0 0 0 0,6 0 0 0 0,0 6 0 0 0,-6-6 0 0 0,0 0 64 0 0,0 0-64 0 0,0 0 0 0 0,0 0 0 0 0,0 0 0 0 0,7 0 0 0 0,-7 0 0 0 0,0 0 0 0 0,0 0 0 0 0,6 0 0 0 0,-6 6 0 0 0,0-6 0 0 0,0 0 0 0 0,0 0 0 0 0,6 0 0 0 0,-6 0 0 0 0,0 7 0 0 0,0-7 0 0 0,7 0 0 0 0,-7 0 64 0 0,0 6-64 0 0,6-6 0 0 0,-6 0 0 0 0,0 0 0 0 0,0 0 0 0 0,0 0 0 0 0,6 6 0 0 0,-6 1 0 0 0,0-7 0 0 0,0 0 0 0 0,0 0 0 0 0,7 0 0 0 0,-7 0 0 0 0,0 0 0 0 0,0 0 0 0 0,0 6 0 0 0,6 0 0 0 0,-6-6 0 0 0,0 0 0 0 0,0 0 0 0 0,0 0 0 0 0,0 0 0 0 0,0 0 0 0 0,0 0 0 0 0,0 0 0 0 0,0 0 0 0 0,6 7 0 0 0,1-1 64 0 0,-7-6-64 0 0,0 0 0 0 0,0 0 0 0 0,0 0 0 0 0,6 0 0 0 0,0 6 0 0 0,-6-6 0 0 0,0 0 0 0 0,0 0 0 0 0,0 0 0 0 0,0 0 0 0 0,0 0 0 0 0,0 0 0 0 0,7 0 0 0 0,-7 0 0 0 0,0 0 0 0 0,0 0 0 0 0,0 0 0 0 0,6 0 0 0 0,-6 7 0 0 0,0-7 0 0 0,0 0 0 0 0,0 0 0 0 0,6 0 0 0 0,-6 0 0 0 0,7 0 0 0 0,-7 0 0 0 0,0 0 64 0 0,6 0-64 0 0,-6 0 0 0 0,0 0 0 0 0,0 0 0 0 0,6 0 0 0 0,-6 0 0 0 0,7 0 0 0 0,-7 0 0 0 0,0 0 0 0 0,6 0-64 0 0,-6 0 64 0 0,6 0 0 0 0,-6 0 64 0 0,0 0-64 0 0,0 0 0 0 0,7 0 0 0 0,-7 0 0 0 0,0 0 0 0 0,6 0 0 0 0,0 0 0 0 0,-6 0 0 0 0,0 0 0 0 0,0 0 0 0 0,7 0 64 0 0,-7 0-64 0 0,0 0 0 0 0,0 0 88 0 0,0 0-24 0 0,0 0 0 0 0,6 0 0 0 0,0 0-64 0 0,-6 0 80 0 0,0 0-80 0 0,0 0 80 0 0,0 0-80 0 0,0 0-112 0 0,0 0 24 0 0,7 0 8 0 0,-1 0 80 0 0,-6 0 112 0 0,0 0-24 0 0,6 0-8 0 0,1 0-80 0 0,-7 0 0 0 0,0 0 0 0 0,0 0 64 0 0,6 0-64 0 0,-6 0-128 0 0,0 0 32 0 0,0 0 8 0 0,0 0 88 0 0,7 0 112 0 0,-7 6-24 0 0,0-6-8 0 0,6 0-80 0 0,-6 0 0 0 0,0 0 0 0 0,6 6 0 0 0,-6-6 0 0 0,7 0 0 0 0,-7 0 0 0 0,6 7 0 0 0,-6-7 0 0 0,6 0 0 0 0,-6 0 0 0 0,7 6 0 0 0,-1-6 96 0 0,-6 6-32 0 0,6-6 0 0 0,1 0 0 0 0,-7 0-64 0 0,6 0 0 0 0,-6 0 0 0 0,6 7 0 0 0,-6-7 0 0 0,7 0 64 0 0,-1 0-64 0 0,-6 0 96 0 0,6 6-96 0 0,-6-6 0 0 0,7 6 0 0 0,-1-6 0 0 0,-6 0 0 0 0,6 7 64 0 0,1-7-64 0 0,-1 6 0 0 0,-6-6 0 0 0,6 6 0 0 0,1-6 0 0 0,-7 0 0 0 0,6 0 0 0 0,0 7 0 0 0,-6-7 0 0 0,7 0 0 0 0,-1 6 0 0 0,-6-6 0 0 0,6 0 0 0 0,1 0 0 0 0,-7 0 0 0 0,6 0 64 0 0,-6 0-64 0 0,6 6 0 0 0,-6-6 88 0 0,7 0-24 0 0,-7 0-64 0 0,6 7 96 0 0,0-7-24 0 0,-6 0-8 0 0,7 0 0 0 0,-7 0 0 0 0,0 0-64 0 0,6 0 0 0 0,0 0 0 0 0,1 6 0 0 0,-7-6 0 0 0,0 0 0 0 0,0 0 0 0 0,6 0 0 0 0,0 0 64 0 0,1 0-64 0 0,-7 0 64 0 0,6 0-64 0 0,0 0 64 0 0,1 0-64 0 0,-7 0 0 0 0,0 0 64 0 0,0 0-64 0 0,6 0 0 0 0,0 0 0 0 0,1 0 0 0 0,-1 0 0 0 0,0 0 0 0 0,-6 0 0 0 0,7 0 0 0 0,-1-6 0 0 0,-6 6 64 0 0,6 0-64 0 0,1 0 64 0 0,-1 0 8 0 0,-6 0 0 0 0,6 0 0 0 0,1 0 0 0 0,-1 0-72 0 0,0-7 0 0 0,-6 7 0 0 0,7 0-88 0 0,-1 0 88 0 0,-6 0 0 0 0,6 0 0 0 0,-6 0 0 0 0,7-6 0 0 0,-1 6 0 0 0,0 0 0 0 0,1 0 0 0 0,-1 0 0 0 0,0 0 0 0 0,1 0 0 0 0,-7 0 0 0 0,6 0 0 0 0,0 0 0 0 0,1 0 0 0 0,-1 0 0 0 0,0 0 0 0 0,1 0 0 0 0,-7 0 0 0 0,6 0 0 0 0,0 0 0 0 0,1 0 0 0 0,-1 0 0 0 0,0 0 0 0 0,1 0 0 0 0,-1 0 0 0 0,0 0 0 0 0,-6 0 0 0 0,7 0 0 0 0,-1 0 0 0 0,0 0 0 0 0,-6 0 64 0 0,7 0-64 0 0,-1 0 0 0 0,0 0 0 0 0,1 0 64 0 0,-1 0-64 0 0,0 0 0 0 0,-6 0 0 0 0,7 0 0 0 0,-1 0 0 0 0,0 0 0 0 0,1 0 0 0 0,-1 0-96 0 0,0-6 96 0 0,1 6 0 0 0,-1 0 0 0 0,0 0 0 0 0,1 0 0 0 0,-7 0 0 0 0,6 0 0 0 0,0 0 0 0 0,-6 0 0 0 0,7 0 0 0 0,-1 0 0 0 0,0 0 0 0 0,1 0 0 0 0,-7 0 0 0 0,0 0 0 0 0,6 0 0 0 0,0 0 0 0 0,1 0 0 0 0,-1 0 0 0 0,-6-7 0 0 0,6 7 0 0 0,1 0 0 0 0,-1 0 0 0 0,0 0 0 0 0,1 0 0 0 0,-1 0 0 0 0,0 0 0 0 0,1 0 0 0 0,-7 0 0 0 0,12 0 0 0 0,-12 0 0 0 0,13 0 0 0 0,-7-6 0 0 0,1 6 0 0 0,-1 0 80 0 0,0 0-80 0 0,-6 0 0 0 0,7 0 0 0 0,-1 0 0 0 0,7 0 0 0 0,-7 0 0 0 0,0 0 0 0 0,1 0-88 0 0,-1 0 88 0 0,0 0 0 0 0,1 0 0 0 0,-1 0 0 0 0,0 0 0 0 0,7 0 0 0 0,-13 0 0 0 0,13-6-72 0 0,-13 6 72 0 0,12 0 0 0 0,-12 0 0 0 0,7 0 0 0 0,-1 0 0 0 0,0 0 0 0 0,1 0 0 0 0,-1 0 0 0 0,0-7 0 0 0,1 7 0 0 0,-1 0 0 0 0,0 0 0 0 0,1 0 0 0 0,-1 0 0 0 0,0 0 0 0 0,1 0 0 0 0,-1 0 0 0 0,0-6 0 0 0,1 6 0 0 0,-1 0 0 0 0,-6 0 0 0 0,6-6 0 0 0,1 6 0 0 0,-1 0-80 0 0,0 0 80 0 0,1-7 0 0 0,-1 7 0 0 0,0 0 0 0 0,1 0 0 0 0,-7-6 0 0 0,6 6 0 0 0,0 0 0 0 0,1-6 0 0 0,-1 6 0 0 0,-6 0 0 0 0,6 0 0 0 0,1 0 0 0 0,-7-7 0 0 0,6 7 0 0 0,0 0 0 0 0,1 0 0 0 0,-1-6 0 0 0,0 6 0 0 0,1 0 0 0 0,-7 0 0 0 0,6 0 0 0 0,0 0 0 0 0,1-6 0 0 0,-1 6 0 0 0,-6 0 0 0 0,6 0 0 0 0,1 0 0 0 0,-7 0 0 0 0,6-7 0 0 0,0 7 0 0 0,1 0 0 0 0,-7 0 0 0 0,6 0 0 0 0,-6 0 0 0 0,0 0 0 0 0,6 0 0 0 0,1-6 0 0 0,-7 6 0 0 0,6 0 0 0 0,-6 0 0 0 0,0 0 0 0 0,6 0 0 0 0,1 0 0 0 0,-1-6-64 0 0,-6 6 64 0 0,0 0 0 0 0,6 0 0 0 0,1 0 0 0 0,-1 0 0 0 0,-6-7 0 0 0,6 7 0 0 0,1 0 0 0 0,-7 0 0 0 0,6 0 0 0 0,0 0 0 0 0,-6 0 0 0 0,7 0 0 0 0,-7 0 0 0 0,0 0 0 0 0,6 0 0 0 0,-6 0 0 0 0,6 0 0 0 0,1 0 0 0 0,-7 0 0 0 0,0 0 0 0 0,0 0 0 0 0,6 0 80 0 0,0 7-80 0 0,-6-7 0 0 0,0 0 0 0 0,7 0 0 0 0,-1 6 0 0 0,-6-6 0 0 0,6 0 0 0 0,-6 0-80 0 0,0 0 80 0 0,0 0 0 0 0,7 0 0 0 0,-1 6 72 0 0,-6-6-72 0 0,0 0 0 0 0,6 0 0 0 0,-6 0 0 0 0,7 0-96 0 0,-7 0 96 0 0,0 0 0 0 0,6 7 0 0 0,0-7 0 0 0,1 0 0 0 0,-7 0 0 0 0,0 0 0 0 0,0 0 0 0 0,6 6 0 0 0,0-6 0 0 0,-6 0 96 0 0,0 0-96 0 0,7 6 0 0 0,-1-6 0 0 0,-6 0 0 0 0,0 0-96 0 0,6 0 96 0 0,1 7 0 0 0,-1-7 0 0 0,0 6-72 0 0,-6-6 72 0 0,7 0 0 0 0,-7 0 0 0 0,6 6 0 0 0,0-6 0 0 0,1 0 0 0 0,-7 0 0 0 0,0 7 0 0 0,6-7 0 0 0,0 0 0 0 0,1 6 0 0 0,-7-6 0 0 0,0 0 0 0 0,6 0 0 0 0,0 6 0 0 0,-6-6 0 0 0,0 0 0 0 0,7 0 0 0 0,-1 7 0 0 0,0-7 0 0 0,-6 6 0 0 0,7-6 0 0 0,-1 6 0 0 0,-6-6 0 0 0,6 0 0 0 0,1 7 0 0 0,-1-7 0 0 0,0 6 0 0 0,-6-6 0 0 0,7 0 0 0 0,-1 6 0 0 0,0 1 0 0 0,-6-7 0 0 0,7 0 0 0 0,-1 6 0 0 0,-6-6 0 0 0,6 0 0 0 0,-6 6 0 0 0,7-6 0 0 0,-1 0 0 0 0,0 7 0 0 0,-6-7 0 0 0,7 6 0 0 0,-7-6 0 0 0,0 0 0 0 0,6 6 0 0 0,0-6 0 0 0,-6 7 0 0 0,7-7 0 0 0,-1 6 0 0 0,-6 0 0 0 0,6-6 0 0 0,-6 7 0 0 0,7-1 0 0 0,-1 0 0 0 0,-6-6 0 0 0,6 7 0 0 0,-6-1 0 0 0,7-6 0 0 0,-7 6 0 0 0,0 1 0 0 0,6-1 0 0 0,0-6 0 0 0,-6 7 0 0 0,7-1 0 0 0,-7-6 0 0 0,6 0 0 0 0,-6 6 0 0 0,6 1 0 0 0,-6-1 0 0 0,7-6 0 0 0,-7 6 0 0 0,6-6 0 0 0,0 7 0 0 0,-6-7 0 0 0,0 6 0 0 0,7-6 0 0 0,-1 6 0 0 0,-6 1 0 0 0,0-7 0 0 0,6 6 0 0 0,1 0 0 0 0,-7-6 0 0 0,0 7 0 0 0,6-7 0 0 0,0 6 0 0 0,-6-6 0 0 0,7 6 0 0 0,-7-6 0 0 0,6 7 0 0 0,-6-1 0 0 0,6-6 0 0 0,1 6 0 0 0,-7-6 0 0 0,6 7 0 0 0,0-7 0 0 0,-6 6 0 0 0,7-6 0 0 0,-7 6 0 0 0,6-6 0 0 0,-6 7 0 0 0,6-7 0 0 0,1 6 0 0 0,-7 0 0 0 0,6-6 0 0 0,-6 7 0 0 0,6-7 0 0 0,-6 6 0 0 0,7-6 0 0 0,-1 6 0 0 0,-6 1 0 0 0,6-7 0 0 0,1 6 0 0 0,-7 0 0 0 0,0-6 0 0 0,6 7 0 0 0,0-1 0 0 0,-6 0 0 0 0,7-6 0 0 0,-1 7 0 0 0,-6-1 0 0 0,6-6 0 0 0,1 6 0 0 0,-7 1 0 0 0,6-1 0 0 0,-6-6 0 0 0,6 6 0 0 0,-6-6 0 0 0,0 0 0 0 0,0 7 0 0 0,7-1 0 0 0,-1 0 0 0 0,-6 1 0 0 0,6-1 0 0 0,1 0 0 0 0,-7-6 0 0 0,6 7 0 0 0,-6-1 0 0 0,6 0 0 0 0,-6 1 0 0 0,7-7 0 0 0,-7 6 0 0 0,6 0 0 0 0,-6-6 0 0 0,0 7 0 0 0,6-1 0 0 0,-6-6 0 0 0,7 6 0 0 0,-7 1 0 0 0,0-1 0 0 0,6 0 0 0 0,-6-6 0 0 0,0 7 0 0 0,6-1 0 0 0,-6 0 0 0 0,0-6 0 0 0,0 7 0 0 0,7-1 0 0 0,-7-6 0 0 0,0 6 0 0 0,6 1 0 0 0,-6-7 0 0 0,0 0 0 0 0,6 6 0 0 0,-6 0 0 0 0,0-6 0 0 0,0 0 0 0 0,7 7 0 0 0,-7-7 0 0 0,0 0 0 0 0,6 6 0 0 0,-6 0 0 0 0,0-6 0 0 0,6 7 0 0 0,-6-7 64 0 0,0 0-64 0 0,7 6 0 0 0,-7 0 0 0 0,6-6 0 0 0,-6 7 0 0 0,0-7 0 0 0,0 6 0 0 0,6-6 0 0 0,-6 6-64 0 0,0-6 64 0 0,7 7 0 0 0,-7-7 0 0 0,0 6 0 0 0,6-6 0 0 0,-6 6 0 0 0,0-6 0 0 0,6 0 0 0 0,-6 7 0 0 0,7-7 0 0 0,-7 6 64 0 0,0-6-64 0 0,0 0 0 0 0,0 0 0 0 0,6 6 0 0 0,-6-6 0 0 0,0 0 0 0 0,0 0 0 0 0,6 7 0 0 0,-6-7 0 0 0,0 6 0 0 0,0-6 0 0 0,7 6 64 0 0,-7-6-64 0 0,0 0 0 0 0,6 7 0 0 0,-6-7 0 0 0,6 6 0 0 0,1-6 0 0 0,-7 6 0 0 0,0-6 0 0 0,0 0-64 0 0,6 7 64 0 0,-6-7 0 0 0,6 6 0 0 0,-6-6 0 0 0,7 6 0 0 0,-7-6 0 0 0,6 7 0 0 0,-6-7 0 0 0,6 6 0 0 0,-6-6 0 0 0,7 6 0 0 0,-7-6 0 0 0,6 7 0 0 0,-6-1 0 0 0,6-6 0 0 0,-6 6 0 0 0,7 1 0 0 0,-7-7 0 0 0,6 6 0 0 0,-6 0 0 0 0,0-6 0 0 0,0 0 0 0 0,0 0 0 0 0,0 7 0 0 0,6-1 0 0 0,1-6 0 0 0,-7 6 0 0 0,0 1 0 0 0,6-7 0 0 0,-6 0 0 0 0,6 6 0 0 0,-6-6 0 0 0,0 6 0 0 0,0-6 64 0 0,7 7-64 0 0,-7-7 0 0 0,0 6 0 0 0,0-6 0 0 0,6 6 0 0 0,-6-6 0 0 0,0 7 0 0 0,6-7 0 0 0,-6 6 0 0 0,7 0 0 0 0,-7-6 0 0 0,6 7 0 0 0,-6-7 0 0 0,6 6-64 0 0,-6-6 64 0 0,7 6 0 0 0,-1 1 0 0 0,-6-7 0 0 0,6 6 0 0 0,-6 0 0 0 0,0-6 0 0 0,0 0 0 0 0,7 7 0 0 0,-7-7 0 0 0,6 6 0 0 0,-6-6 0 0 0,0 6 0 0 0,6 1 0 0 0,1-7 0 0 0,-7 6 0 0 0,6-6 0 0 0,-6 6 0 0 0,0-6 0 0 0,6 7 0 0 0,-6-7 0 0 0,7 6 0 0 0,-7 0 0 0 0,6-6 0 0 0,-6 7 0 0 0,6-7 0 0 0,-6 6 0 0 0,0-6 0 0 0,7 6 0 0 0,-7-6 0 0 0,6 7 0 0 0,-6-7 0 0 0,0 6 0 0 0,6 0 0 0 0,-6-6 0 0 0,7 7 0 0 0,-7-7 0 0 0,0 6 0 0 0,6 0 0 0 0,0-6 0 0 0,-6 7 0 0 0,0-1 0 0 0,0-6 0 0 0,7 0 0 0 0,-7 6 0 0 0,6 1 0 0 0,-6-7 0 0 0,0 6 0 0 0,6 0 0 0 0,-6-6 0 0 0,0 7 0 0 0,0-7 0 0 0,7 0 0 0 0,-7 6 72 0 0,0-6-72 0 0,6 0 80 0 0,-6 6-80 0 0,0-6 0 0 0,6 0 0 0 0,-6 7 0 0 0,7-7 0 0 0,-7 0 0 0 0,0 6 0 0 0,6-6 0 0 0,0 6 0 0 0,-6-6 0 0 0,0 7 0 0 0,7-7 0 0 0,-1 6 0 0 0,-6-6 0 0 0,0 0-64 0 0,0 0 64 0 0,6 6 0 0 0,-6-6 0 0 0,7 7 0 0 0,-1-7 0 0 0,-6 6 0 0 0,6-6 0 0 0,-6 6 64 0 0,0-6-64 0 0,0 0 0 0 0,7 0 0 0 0,-1 0 0 0 0,-6 0 0 0 0,0 0 0 0 0,0 0 0 0 0,0 7 0 0 0,0-7 0 0 0,6 0 64 0 0,1 6-64 0 0,-7-6 0 0 0,0 0 64 0 0,6 6-64 0 0,-6-6 0 0 0,0 0 0 0 0,6 0 0 0 0,-6 7 0 0 0,7-7 0 0 0,-7 0 0 0 0,6 6 0 0 0,-6-6 0 0 0,6 6 0 0 0,-6-6 0 0 0,0 0 0 0 0,0 0 0 0 0,0 7 0 0 0,7-7 0 0 0,-7 0 0 0 0,0 0 0 0 0,6 6 0 0 0,0-6 0 0 0,-6 0 0 0 0,0 0 0 0 0,0 0 0 0 0,0 0 0 0 0,7 0 64 0 0,-1 7-64 0 0,-6-7 0 0 0,0 0 0 0 0,7 0 0 0 0,-1 0 0 0 0,-6 0 0 0 0,0 0 0 0 0,0 6 0 0 0,6-6 0 0 0,-6 0 0 0 0,7 0 0 0 0,-7 0 0 0 0,6 0 0 0 0,0 0 0 0 0,-6 6 0 0 0,0-6 0 0 0,0 0 0 0 0,7 0 0 0 0,-1-6 0 0 0,0 6 0 0 0,-6 0 0 0 0,0 0 0 0 0,7 0 0 0 0,-1 0 0 0 0,-6 0 0 0 0,6-6 0 0 0,1 6 0 0 0,-1 0 0 0 0,-6 0 0 0 0,6 0 64 0 0,1 0 0 0 0,-1 0 0 0 0,-6 0-64 0 0,6-7 0 0 0,-6 7 0 0 0,7 0 0 0 0,-1 0 0 0 0,0 0 0 0 0,-6 0 0 0 0,7 0 0 0 0,-1 0 0 0 0,-6 0-88 0 0,6-6 24 0 0,1 6 0 0 0,-1 0 64 0 0,0 0 72 0 0,-6 0-8 0 0,7 0-64 0 0,-1 0 0 0 0,0 0 0 0 0,-6 0 0 0 0,7-7 0 0 0,-1 7 0 0 0,0 0 0 0 0,-6 0-80 0 0,7 0 80 0 0,-1-6 0 0 0,-6 6 0 0 0,6-6 72 0 0,1 6-8 0 0,-7 0-64 0 0,6 0-80 0 0,0-7 80 0 0,1 7-104 0 0,-7 0 104 0 0,6 0 80 0 0,0-6-16 0 0,1 6 0 0 0,-1 0-64 0 0,0 0-88 0 0,1-6 24 0 0,-1 6 0 0 0,0-7 64 0 0,1 7 0 0 0,-7 0 0 0 0,6-6 0 0 0,0 6 0 0 0,-6-6 0 0 0,7 6 80 0 0,-1-7-80 0 0,-6 7 80 0 0,6 0-80 0 0,-6-6 80 0 0,7 6-80 0 0,-7-6 0 0 0,6 6 0 0 0,0-7 0 0 0,-6 7 0 0 0,7-6-80 0 0,-1 0 16 0 0,-6 6 0 0 0,6-7 0 0 0,-6 7 64 0 0,7-6 88 0 0,-7 0-24 0 0,6 6 0 0 0,0-7-64 0 0,1 7 80 0 0,-7-6-80 0 0,6 0 80 0 0,0 6-80 0 0,1-7 0 0 0,-7 7-80 0 0,6-6 80 0 0,0 6-96 0 0,-6 0 96 0 0,7-6-104 0 0,-1-1 40 0 0,-6 7 64 0 0,6 0 0 0 0,-6-6 0 0 0,7 0-64 0 0,-1 6 64 0 0,-6-7 0 0 0,6 7 0 0 0,-6-6 0 0 0,0 6 88 0 0,7-6-24 0 0,-7 6 0 0 0,0-7 0 0 0,6 1-64 0 0,0 6-88 0 0,-6-6 24 0 0,7-1 0 0 0,-1 7 64 0 0,-6-6 88 0 0,6 0-24 0 0,-6 6 0 0 0,7-7-64 0 0,-1 1-88 0 0,-6 6 24 0 0,6-6 0 0 0,-6-1 64 0 0,7 7 88 0 0,-1-6-24 0 0,-6 0 0 0 0,0-1-64 0 0,6 7 0 0 0,-6-6 0 0 0,7 0 0 0 0,-7 6 0 0 0,0-7-88 0 0,6 1 24 0 0,-6 6 0 0 0,6-6 64 0 0,-6-1 0 0 0,7 7 0 0 0,-7-6 0 0 0,6 0 0 0 0,-6-1 0 0 0,6 1 80 0 0,1 0-80 0 0,-7-1 0 0 0,6 7 0 0 0,-6-6 0 0 0,6 0 0 0 0,-6-1 0 0 0,7 7 0 0 0,-1-6 0 0 0,-6 0 0 0 0,0-1 72 0 0,6 7-72 0 0,1-6 64 0 0,-7 0-64 0 0,0 6 0 0 0,6-7 0 0 0,-6 1 0 0 0,6 6 0 0 0,-6-6-104 0 0,7 6 40 0 0,-7-7 64 0 0,6 1-104 0 0,-6 6 104 0 0,0-6 0 0 0,6-1-80 0 0,-6 1 80 0 0,7 6 0 0 0,-7-6 0 0 0,0-1-72 0 0,0 7 72 0 0,0-6 0 0 0,6 0 0 0 0,-6-1-64 0 0,0 7 64 0 0,0-6 0 0 0,0 6 0 0 0,0-6 0 0 0,0-1 0 0 0,0 1 0 0 0,0 6 0 0 0,6-6 0 0 0,-6 6 0 0 0,0-7-80 0 0,0 1 80 0 0,0 6-64 0 0,0-6 64 0 0,7 6 0 0 0,-7-7-80 0 0,0 7 80 0 0,0-6 0 0 0,0 6 0 0 0,6-6 0 0 0,-6 6 0 0 0,0 0 0 0 0,0-7 0 0 0,0 7 0 0 0,0-6 0 0 0,0 6 0 0 0,0-6 0 0 0,6 6 0 0 0,-6-7 0 0 0,7 7 0 0 0,-7-6-64 0 0,0 0 64 0 0,0 6 0 0 0,0-7 0 0 0,6 7 0 0 0,-6-6 0 0 0,0 0 0 0 0,6 6 0 0 0,-6-7 0 0 0,0 7 0 0 0,7-6 0 0 0,-7 0 0 0 0,0-1 0 0 0,0 7 0 0 0,6-6 0 0 0,-6 0 0 0 0,0 6 0 0 0,6-7 0 0 0,-6 1 0 0 0,7 6 0 0 0,-7-6 0 0 0,0-1 0 0 0,6 7 0 0 0,-6-6 72 0 0,0 0-72 0 0,0-1 0 0 0,0 7-80 0 0,6-6 80 0 0,-6 6 0 0 0,0 0 0 0 0,0-6 0 0 0,0-1 0 0 0,7 1 64 0 0,-7 0-64 0 0,0 6 0 0 0,6-7 0 0 0,-6 1 0 0 0,6 6 0 0 0,-6-6 64 0 0,0-1-64 0 0,7 1 0 0 0,-7 0 0 0 0,0 6 0 0 0,0-7-72 0 0,6 1 72 0 0,-6 6 0 0 0,0-6 0 0 0,6 6 0 0 0,-6-7 0 0 0,0 7 0 0 0,0 0 0 0 0,0-6 88 0 0,7 6-88 0 0,-7-6 0 0 0,6 6 0 0 0,-6-7 0 0 0,0 7 0 0 0,0-6 0 0 0,6 6 0 0 0,-6-6 0 0 0,7 6 0 0 0,-7-7 0 0 0,0 7 0 0 0,0-6 0 0 0,6 6 0 0 0,-6 0-72 0 0,0-6 72 0 0,0 6-104 0 0,6-7 104 0 0,-6 7 64 0 0,0-6 0 0 0,0 6-64 0 0,7-6 0 0 0,-7 6 0 0 0,6-7-80 0 0,-6 7 80 0 0,0 0 0 0 0,6-6 0 0 0,-6 0 0 0 0,0 6 0 0 0,7 0 0 0 0,-7-7 0 0 0,6 1 72 0 0,-6 6-8 0 0,0-6-64 0 0,0 6 0 0 0,6-7-88 0 0,-6 7 88 0 0,0-6 0 0 0,7 6-72 0 0,-7-6 72 0 0,6 6 0 0 0,-6-7 0 0 0,6 7 0 0 0,-6-6 96 0 0,0 6-32 0 0,7-6-64 0 0,-1 6-96 0 0,-6-7 32 0 0,6 7 0 0 0,-6-6 64 0 0,7 6 0 0 0,-7-6 0 0 0,6 6 0 0 0,-6-7 0 0 0,6 7 0 0 0,-6 0 0 0 0,7-6 0 0 0,-7 0 0 0 0,6 6 0 0 0,-6 0 0 0 0,0-7 0 0 0,6 7 0 0 0,-6-6 0 0 0,7 0 0 0 0,-7 6 0 0 0,6-7 0 0 0,-6 7 0 0 0,6-6 0 0 0,-6 6 64 0 0,7-6-64 0 0,-7-1 0 0 0,6 7 0 0 0,-6 0 0 0 0,0-6 0 0 0,6-1 0 0 0,1 1 0 0 0,-7 6 0 0 0,6 0 0 0 0,-6-6 0 0 0,6 6 0 0 0,-6 0 0 0 0,0-7 0 0 0,7 7 0 0 0,-1 0 0 0 0,-6-6 0 0 0,0 6 0 0 0,6 0 0 0 0,-6-6 0 0 0,0 6 0 0 0,0 0 0 0 0,7 0 64 0 0,-1-7-64 0 0,-6 7 88 0 0,0 0-88 0 0,6 0 0 0 0,-6-6 0 0 0,7 6 0 0 0,-1-6 0 0 0,-6 6 0 0 0,6 0 0 0 0,1-7 0 0 0,-7 7 0 0 0,6 0-88 0 0,-6-6 88 0 0,6 6-96 0 0,-6 0 96 0 0,0 0 0 0 0,7-6 0 0 0,-1 6 0 0 0,-6 0 0 0 0,6-7 0 0 0,-6 7 0 0 0,0 0 0 0 0,7 0 0 0 0,-7-6 64 0 0,6 6-64 0 0,0-6 0 0 0,-6 6 0 0 0,0-7 0 0 0,7 7 0 0 0,-1-6-64 0 0,-6 6 64 0 0,6 0 72 0 0,-6-6-8 0 0,7 6-64 0 0,-7-7 0 0 0,0 7 0 0 0,0 0-80 0 0,6 0 80 0 0,0 0 0 0 0,-6-6 0 0 0,7 6 72 0 0,-7-6-8 0 0,0 6-64 0 0,6 0-104 0 0,-6 0 24 0 0,6 0 8 0 0,-6 0 72 0 0,7-7 0 0 0,-7 7 0 0 0,6 0 0 0 0,-6 0 0 0 0,0 0 0 0 0,6-6 0 0 0,-6 6 0 0 0,7 0 0 0 0,-7-6 0 0 0,0 6 0 0 0,6 0 0 0 0,-6-7 0 0 0,6 7 0 0 0,-6 0 0 0 0,7-6 0 0 0,-7 6 0 0 0,0-6 96 0 0,6 6-16 0 0,-6 0-8 0 0,6-7-72 0 0,-6 7-72 0 0,7 0 72 0 0,-7 0-104 0 0,0-6 104 0 0,6 6 0 0 0,-6-6 0 0 0,6 6 0 0 0,-6 0 0 0 0,0-7 0 0 0,7 7 0 0 0,-1 0 80 0 0,-6-6-80 0 0,0 6 0 0 0,6 0-96 0 0,1 0 96 0 0,-7-6 0 0 0,0 6 0 0 0,6 0 0 0 0,0-7 0 0 0,-6 7 0 0 0,0 0 0 0 0,7 0 0 0 0,-7 0 0 0 0,6 0 0 0 0,-6-6 0 0 0,6 6 0 0 0,-6 0 0 0 0,0 0 0 0 0,0-6 0 0 0,7 6 0 0 0,-7 0 0 0 0,6 0 0 0 0,0-7 0 0 0,-6 7 0 0 0,0 0 0 0 0,7 0 0 0 0,-7 0 0 0 0,6-6 0 0 0,-6 6 0 0 0,6 0 0 0 0,-6 0 0 0 0,0 0 0 0 0,7-6 0 0 0,-1 6 0 0 0,-6 0 0 0 0,0 0 0 0 0,6 0 0 0 0,-6 0 0 0 0,7 0 0 0 0,-7 0 0 0 0,0-7 0 0 0,0 7 0 0 0,0 0 0 0 0,6 0 0 0 0,-6 0 0 0 0,0 0 0 0 0,6 0 0 0 0,-6 0 0 0 0,0 0 0 0 0,0 0 0 0 0,7-6 0 0 0,-1 6 0 0 0,-6 0 0 0 0,6 0 0 0 0,-6 0 0 0 0,0 0 0 0 0,7 0 0 0 0,-7 0 0 0 0,0 0 0 0 0,0 0 0 0 0,6 0 0 0 0,-6 0 0 0 0,0-6 0 0 0,0 6 0 0 0,0 0 0 0 0,0 0 0 0 0,6 0 0 0 0,1 0 0 0 0,-7 0 0 0 0,0 0 0 0 0,0 0 0 0 0,0 0 0 0 0,6 0 0 0 0,-6 0 0 0 0,0 0 0 0 0,0 0 0 0 0,6 0 0 0 0,-6 0 0 0 0,7 0 0 0 0,-7 0 0 0 0,0 0 0 0 0,0 0 0 0 0,6 0 0 0 0,-6 0 0 0 0,0 0 0 0 0,6 6 0 0 0,1-6 0 0 0,-7 0 0 0 0,0 0 0 0 0,0 0 0 0 0,6 0 0 0 0,-6 0 0 0 0,0 0 0 0 0,6 6 0 0 0,1-6 64 0 0,-7 0 0 0 0,0 0 0 0 0,6 0-64 0 0,-6 0 0 0 0,6 7 0 0 0,-6-7-88 0 0,7 0 88 0 0,-1 0 0 0 0,-6 0 0 0 0,6 0 0 0 0,-6 0 0 0 0,7 6 0 0 0,-7-6 0 0 0,6 0 0 0 0,0 0 0 0 0,-6 0 0 0 0,7 0 0 0 0,-1 0 0 0 0,-6 0 0 0 0,0 0 64 0 0,6 0-64 0 0,1 0 0 0 0,-7 6 0 0 0,6-6 0 0 0,-6 0 0 0 0,0 0 0 0 0,6 0 0 0 0,-6 0 0 0 0,0 0 0 0 0,7 0 0 0 0,-1 0 0 0 0,-6 0 0 0 0,0 0 0 0 0,6 0 0 0 0,1 7 0 0 0,-7-7 0 0 0,0 0 0 0 0,6 0 0 0 0,0 6 0 0 0,1 0 0 0 0,-1-6 0 0 0,-6 0 0 0 0,0 0 0 0 0,6 0 0 0 0,1 0 0 0 0,-7 7 0 0 0,0-7 0 0 0,6 6 0 0 0,0-6 0 0 0,-6 0 0 0 0,0 0 0 0 0,7 0 0 0 0,-1 6 0 0 0,-6-6 0 0 0,6 7 80 0 0,-6-7-16 0 0,7 6-64 0 0,-7-6 96 0 0,6 6-96 0 0,-6-6 0 0 0,6 7 64 0 0,-6-1-64 0 0,7-6 0 0 0,-1 6 0 0 0,-6-6 0 0 0,6 7 0 0 0,-6-1 0 0 0,7-6 72 0 0,-1 6-72 0 0,-6-6 64 0 0,6 7-64 0 0,-6-7 0 0 0,0 0 0 0 0,7 6 0 0 0,-1-6 0 0 0,0 6 0 0 0,-6-6-64 0 0,7 7 64 0 0,-7-7 0 0 0,6 0 0 0 0,0 6 0 0 0,1-6 0 0 0,-7 0 0 0 0,6 0 0 0 0,-6 0 0 0 0,6 6 0 0 0,-6-6 0 0 0,7 0 0 0 0,-1 7 0 0 0,0-7 0 0 0,-6 0 0 0 0,7 6 0 0 0,-1-6 0 0 0,-6 0 0 0 0,6 6 0 0 0,1-6 0 0 0,-1 0 0 0 0,0 7 0 0 0,1-7 0 0 0,-7 0 0 0 0,6 6 0 0 0,0-6 0 0 0,-6 6 0 0 0,7-6 0 0 0,-1 0 0 0 0,0 7 0 0 0,1-7 0 0 0,-1 0 64 0 0,-6 0-64 0 0,6 6 96 0 0,1-6-96 0 0,-1 0 0 0 0,-6 6 0 0 0,0-6-88 0 0,6 0 88 0 0,1 0 0 0 0,-1 0 0 0 0,-6 0 0 0 0,6 7 0 0 0,-6-7 0 0 0,7 0 64 0 0,-1 6-64 0 0,0-6 0 0 0,-6 6 0 0 0,7-6 0 0 0,-1 0-64 0 0,-6 7 64 0 0,6-7 0 0 0,1 6 0 0 0,-7-6 0 0 0,6 6 0 0 0,0-6 0 0 0,-6 7 0 0 0,7-7 0 0 0,-1 6 0 0 0,0-6 0 0 0,-6 7 0 0 0,7-7-64 0 0,-1 6 64 0 0,-6-6 0 0 0,6 0 0 0 0,1 6 0 0 0,-7-6 0 0 0,6 7 0 0 0,0-7 0 0 0,1 0 0 0 0,-7 6 0 0 0,6-6 0 0 0,-6 0 0 0 0,6 6 0 0 0,1-6 0 0 0,-7 0 0 0 0,6 0 0 0 0,0 7 0 0 0,-6-7 0 0 0,7 6 0 0 0,-1-6 0 0 0,-6 0 0 0 0,6 6 0 0 0,1-6 0 0 0,-1 7 0 0 0,-6-7 0 0 0,6 0 64 0 0,-6 6-64 0 0,7-6 64 0 0,-7 0-64 0 0,6 6 0 0 0,0-6 0 0 0,1 7 0 0 0,-1-7-64 0 0,-6 6 64 0 0,0-6 0 0 0,6 0 0 0 0,1 6 0 0 0,-1-6 0 0 0,-6 7 0 0 0,6-7 0 0 0,-6 6 0 0 0,7-6 0 0 0,-7 6 0 0 0,6-6 64 0 0,0 7-64 0 0,-6-7 0 0 0,7 6 0 0 0,-7-6 0 0 0,6 6-64 0 0,-6 1 64 0 0,6-7 0 0 0,-6 0 0 0 0,7 6-64 0 0,-7-6 64 0 0,0 6 0 0 0,6-6 0 0 0,0 7 0 0 0,-6-7 0 0 0,0 0 64 0 0,0 6-64 0 0,7-6 88 0 0,-7 6-88 0 0,0-6 0 0 0,6 0 0 0 0,0 7-88 0 0,-6-7 88 0 0,0 6 0 0 0,7-6 0 0 0,-7 6 0 0 0,6-6 0 0 0,-6 7 0 0 0,0-7 64 0 0,6 6-64 0 0,-6-6 0 0 0,7 6 0 0 0,-7-6 0 0 0,0 7-64 0 0,6-7 64 0 0,-6 6 0 0 0,6-6 64 0 0,-6 6-64 0 0,0-6 0 0 0,0 0 0 0 0,7 7 0 0 0,-7-7-64 0 0,0 6 64 0 0,6 0 0 0 0,-6-6 0 0 0,6 7 0 0 0,-6-7 0 0 0,0 0 0 0 0,7 6 0 0 0,-7 0 0 0 0,6 1 0 0 0,-6-7 0 0 0,6 6 0 0 0,-6 0 0 0 0,7-6 0 0 0,-1 0 0 0 0,-6 0 64 0 0,0 7-64 0 0,6-1 0 0 0,1-6 0 0 0,-7 0 0 0 0,0 6 0 0 0,6-6 0 0 0,0 7 0 0 0,-6-7 0 0 0,7 0 0 0 0,-7 0 0 0 0,0 6 0 0 0,6-6 0 0 0,-6 0 0 0 0,0 0 0 0 0,6 6 0 0 0,1 1 0 0 0,-1-7 0 0 0,-6 6 0 0 0,6-6 0 0 0,-6 6 0 0 0,13-6 64 0 0,-7 7-64 0 0,1-7-80 0 0,-7 0 80 0 0,6 0-104 0 0,0 6 104 0 0,1 0 64 0 0,-7-6 0 0 0,0 0-64 0 0,6 0 80 0 0,0 7-80 0 0,-6-7 64 0 0,0 0-64 0 0,0 0 0 0 0,0 0 0 0 0,7 6 0 0 0,-1 0 0 0 0,-6-6 0 0 0,0 0 0 0 0,6 7 72 0 0,1-7-8 0 0,-1 6-64 0 0,-6-6 0 0 0,0 0-64 0 0,6 6 64 0 0,1-6 0 0 0,-1 7 0 0 0,-6-7 0 0 0,0 0 64 0 0,6 6-64 0 0,1-6 0 0 0,-1 6-64 0 0,-6-6 64 0 0,0 7 0 0 0,7-7 0 0 0,-1 0 0 0 0,-6 6 64 0 0,0-6-64 0 0,0 6 0 0 0,6-6-64 0 0,1 0 64 0 0,-7 0 0 0 0,0 7 0 0 0,6-1 0 0 0,0-6 0 0 0,1 0 0 0 0,-7 6 0 0 0,6-6 0 0 0,0 7 0 0 0,1-7 0 0 0,-7 6 0 0 0,0-6 0 0 0,6 0 0 0 0,0 6 0 0 0,1-6 0 0 0,-7 0 0 0 0,6 0 0 0 0,0 7-64 0 0,1-7-32 0 0,-7 6 0 0 0,6-6 0 0 0,-6 0 160 0 0,0 6 24 0 0,6-6 8 0 0,1 0 0 0 0,-7 0-96 0 0,0 7-112 0 0,6-1 24 0 0,0-6 8 0 0,1 0 80 0 0,-1 0 112 0 0,-6 6-24 0 0,6-6-8 0 0,7 7-80 0 0,-7-7-112 0 0,-6 0 24 0 0,0 0 8 0 0,7 0 272 0 0,-1 6 48 0 0,-6-6 16 0 0,0 0 0 0 0,6 0-256 0 0,-6 0 0 0 0,7 0 0 0 0,-7 0 0 0 0,0 0 0 0 0,6 6 0 0 0,0-6 0 0 0,-6 0 0 0 0,0 0 0 0 0,7 7 0 0 0,-1-7 0 0 0,0 0 0 0 0,1 0 0 0 0,-1 6-120 0 0,-6-6 24 0 0,6 0 8 0 0,1 0 152 0 0,-1 6 24 0 0,-6-6 8 0 0,6 0 0 0 0,-6 0-96 0 0,0 0 0 0 0,0 0 0 0 0,7 7 0 0 0,-1-7-80 0 0,-6 0-32 0 0,0 0-8 0 0,6 6 0 0 0,-6-6 192 0 0,7 0 40 0 0,-7 6 8 0 0,0-6 0 0 0,0 0-120 0 0,6 0 0 0 0,0 0 0 0 0,-6 0 0 0 0,0 7-64 0 0,7-7-40 0 0,-1 0-8 0 0,-6 0 0 0 0,6 0 112 0 0,1 6 0 0 0,-7-6 0 0 0,0-6 0 0 0,6 12 0 0 0,0-6 0 0 0,-6 0 0 0 0,0 0 0 0 0,0 0 0 0 0,7 0 0 0 0,-7 0 64 0 0,0 0-64 0 0,0 0 0 0 0,0 0 0 0 0,6 0 0 0 0,0 6 0 0 0,-6-6 0 0 0,0 0 0 0 0,7 0 0 0 0,-1 0 0 0 0,-6 0 0 0 0,6 0 0 0 0,-6 7 0 0 0,7-7 0 0 0,-1 0 0 0 0,-6 0 0 0 0,0 0 64 0 0,0 0-64 0 0,13 0 0 0 0,-7 0 0 0 0,-6 0 0 0 0,0 0 0 0 0,6 0 0 0 0,-6 0 0 0 0,0 0 0 0 0,0 0 0 0 0,0 0 0 0 0,0 0 64 0 0,13 0-64 0 0,-13 0 0 0 0,0 0 80 0 0,0 0-80 0 0,13 0 64 0 0,-7 0-64 0 0,0 0 0 0 0,-6 0 0 0 0,7 0 0 0 0,-1 0 0 0 0,0-7 0 0 0,1 7 0 0 0,-1 0 0 0 0,0-6-88 0 0,1 6 88 0 0,-1 0 64 0 0,0 0-64 0 0,-6-6 88 0 0,7 6-88 0 0,-1 0 0 0 0,0-7 0 0 0,1 7 0 0 0,-7-6 0 0 0,6 6 0 0 0,0 0 0 0 0,1-6 0 0 0,-7 6 64 0 0,6 0 0 0 0,-6-7 0 0 0,6 7 0 0 0,1-6-64 0 0,-1 6 0 0 0,-6-6 0 0 0,6 6 0 0 0,1 0 0 0 0,-7-7 0 0 0,6 7 0 0 0,-6-6 0 0 0,6 6 0 0 0,-6 0 0 0 0,7 0 0 0 0,-1-6 0 0 0,-6 6 0 0 0,6 0 0 0 0,1-7 0 0 0,-7 7 0 0 0,0-6 0 0 0,0 6 0 0 0,6 0 0 0 0,0 0 0 0 0,-6-6 0 0 0,7-1 0 0 0,-7 7 0 0 0,6 0 0 0 0,-6 0 0 0 0,6-6 0 0 0,-6 6 0 0 0,0 0 0 0 0,7-6-104 0 0,-1 6 40 0 0,-6 0 64 0 0,0 0-104 0 0,0 0 104 0 0,6-7 0 0 0,1 7 0 0 0,-7 0 0 0 0,0 0 0 0 0,6-6 0 0 0,-6 6-88 0 0,6-6 88 0 0,-6 6 0 0 0,0 0-64 0 0,7-7 64 0 0,-7 7 0 0 0,6 0 0 0 0,-6 0 0 0 0,6-6 0 0 0,-6 6 0 0 0,7 0 0 0 0,-7-6 0 0 0,6 6 0 0 0,-6 0 0 0 0,6-7 0 0 0,-6 7 0 0 0,0 0 88 0 0,7 0-88 0 0,-1-6 0 0 0,-6 6 0 0 0,0 0-96 0 0,0 0 24 0 0,6 0 72 0 0,-6 0 88 0 0,0-6-24 0 0,0 6 0 0 0,7 0-64 0 0,-7-7-88 0 0,6 7 24 0 0,-6 0 0 0 0,0 0 64 0 0,6 0 0 0 0,-6-6 0 0 0,7 6 0 0 0,-7-6 0 0 0,6 6 0 0 0,-6 0 0 0 0,0 0 0 0 0,0-7 0 0 0,0 7 0 0 0,6 0 64 0 0,-6-6-64 0 0,7 6 64 0 0,-7 0-64 0 0,0 0 80 0 0,6-6-80 0 0,-6-1 0 0 0,6 7-64 0 0,-6 0-8 0 0,0-6 0 0 0,7 6 72 0 0,-7-6 0 0 0,6 6 0 0 0,-6 0 0 0 0,0-7 0 0 0,0 7 0 0 0,6-6 0 0 0,-6 6 0 0 0,7-6 0 0 0,-7-1 0 0 0,6 7 0 0 0,-6-6 0 0 0,6 6 0 0 0,-6-6 96 0 0,0 6-16 0 0,7-7-8 0 0,-7 7-72 0 0,6-6 0 0 0,-6 0 0 0 0,6 6 0 0 0,-6 0 0 0 0,7-7 0 0 0,-7 1 0 0 0,0 6 0 0 0,0 0 0 0 0,6-6 0 0 0,-6 6 0 0 0,6-7 0 0 0,-6 7 0 0 0,0 0 0 0 0,0-6 0 0 0,7 6 0 0 0,-7-6 0 0 0,0 6 0 0 0,6-7 0 0 0,-6 7 0 0 0,6-6 0 0 0,-6 6 0 0 0,7-6 0 0 0,-7 6 0 0 0,0 0 0 0 0,0-7 0 0 0,6 1 0 0 0,-6 6 0 0 0,0-6 0 0 0,0 6 0 0 0,6 0 0 0 0,-6-7 0 0 0,0 7 0 0 0,0 0 0 0 0,0-6 0 0 0,7 6 0 0 0,-7 0-72 0 0,0-6-8 0 0,0 6 0 0 0,6-7 0 0 0,-6 7 80 0 0,0 0 0 0 0,0-6 0 0 0,0 6 0 0 0,0-6 0 0 0,0 6-80 0 0,0-7 80 0 0,0 7 0 0 0,0-6 0 0 0,0 6 96 0 0,0 0 0 0 0,0-6 0 0 0,0 6-96 0 0,0 0-104 0 0,0-7 16 0 0,0 7 8 0 0,0 0 80 0 0,0-6 0 0 0,0 6 0 0 0,0 0-64 0 0,0-6 128 0 0,0 6 24 0 0,0 0 8 0 0,0 0 0 0 0,0-7-96 0 0,0 7-136 0 0,0 0 32 0 0,0-6 8 0 0,0 6 96 0 0,0 0 0 0 0,0 0 0 0 0,0-6 0 0 0,0 6 0 0 0,0 0 144 0 0,0-7-16 0 0,0 1-8 0 0,0 6-120 0 0,0 0-128 0 0,0-6 24 0 0,0 6 8 0 0,6 0 96 0 0,-6-7 104 0 0,7 7-16 0 0,-7-6-8 0 0,0 6-80 0 0,0-6-136 0 0,6 6 32 0 0,-6-7 8 0 0,0 7 96 0 0,6-6 128 0 0,-6 6-24 0 0,0-6-8 0 0,7 6-96 0 0,-7-7-128 0 0,6 7 24 0 0,-6-6 8 0 0,6 6 160 0 0,-6 0 40 0 0,0-6 8 0 0,0-1 0 0 0,7 7-112 0 0,-7-6 0 0 0,6 6 0 0 0,-6 0 0 0 0,0-6 0 0 0,6-1 0 0 0,-6 7 0 0 0,0 0 0 0 0,0-6 0 0 0,7 0 0 0 0,-7 6 0 0 0,6-7 0 0 0,-6 7 0 0 0,0 0 0 0 0,0-6 0 0 0,6 6 0 0 0,-6 0 0 0 0,0 0 0 0 0,0 0 0 0 0,7-6 0 0 0,-7-1 0 0 0,0 7 0 0 0,0 0 0 0 0,6-6 0 0 0,-6 6 0 0 0,0 0 0 0 0,6-7 0 0 0,-6 7 0 0 0,0-6 0 0 0,7 6 0 0 0,-7-6 0 0 0,0 6 0 0 0,6 0 0 0 0,-6-7 0 0 0,6 1 0 0 0,-6 6 0 0 0,0 0 0 0 0,7-6 0 0 0,-7-1 0 0 0,0 7 0 0 0,0 0 0 0 0,6-6 0 0 0,-6 6 0 0 0,6-6 0 0 0,-6 6 0 0 0,0-7 0 0 0,7 7 0 0 0,-7-6 0 0 0,0 6 0 0 0,6-6 0 0 0,-6 6 0 0 0,6-7 0 0 0,-6 7 0 0 0,0-6 0 0 0,7 6 0 0 0,-7-6 0 0 0,0 6 0 0 0,6-7 0 0 0,-6 1 0 0 0,0 6 0 0 0,6-6 0 0 0,-6-1-160 0 0,7 7 32 0 0,-7-6 0 0 0,0 6 200 0 0,0-6 48 0 0,6 6 8 0 0,-6-7 0 0 0,0 7-216 0 0,6-6-40 0 0,-6 6 0 0 0,0-6-8 0 0,0 6 216 0 0,0 0 48 0 0,0-7 0 0 0,0 7 8 0 0,0 0-136 0 0,7-6 0 0 0,-7 6 0 0 0,0-6 0 0 0,6 6-80 0 0,-6-7-48 0 0,0 7 0 0 0,0-6-8 0 0,0 6 136 0 0,6-6 0 0 0,-6 6 0 0 0,0-7 0 0 0,7 7 0 0 0,-7-6 0 0 0,0 6-64 0 0,0-6 64 0 0,0 6 96 0 0,6 0 40 0 0,-6-7 16 0 0,0 7 0 0 0,0 0-248 0 0,0 0-40 0 0,6-6-16 0 0,-6 0 0 0 0,0 6 248 0 0,7-7 40 0 0,-7 7 16 0 0,0 0 0 0 0,6-6-152 0 0,-6 0 0 0 0,0 6 0 0 0,6-7 0 0 0,-6 7 0 0 0,7-6 0 0 0,-7 6 0 0 0,0-6 0 0 0,0-1 0 0 0,0 7 0 0 0,6 0 0 0 0,-6-6 0 0 0,0 6 0 0 0,6-6 0 0 0,-6-1 0 0 0,0 7 0 0 0,0-6 0 0 0,0 6 0 0 0,7 0 0 0 0,-1-6 0 0 0,-6-1 0 0 0,0 7 0 0 0,6-6 0 0 0,-6 6 0 0 0,7-6 0 0 0,-7 6 0 0 0,0-7 0 0 0,6 1 0 0 0,0 6-152 0 0,-6-6 24 0 0,0 6 0 0 0,7-7 0 0 0,-1 7 224 0 0,-6-6 40 0 0,0 0 16 0 0,6 6 0 0 0,1-7-152 0 0,-7 1 0 0 0,6 6 0 0 0,-6-6 0 0 0,6-1-104 0 0,1 7-24 0 0,-7-6-8 0 0,6 6 0 0 0,-6-6 136 0 0,6 6 0 0 0,-6-7 0 0 0,7 1 0 0 0,-7 6 72 0 0,6-6 48 0 0,-6 6 8 0 0,6-7 0 0 0,1 7-296 0 0,-7-6-56 0 0,0 6-16 0 0,6-6 0 0 0,0 6 240 0 0,-6 0 0 0 0,0-7 0 0 0,7 1 0 0 0,-1 6 0 0 0,-6-6 80 0 0,0 6 0 0 0,6-7 0 0 0,-6 1-80 0 0,0 6 0 0 0,7 0 0 0 0,-7 0 0 0 0,0-6 0 0 0,0 6-112 0 0,6-7 24 0 0,-6 7 8 0 0,0-6 80 0 0,6 6 112 0 0,-6 0-24 0 0,0-6-8 0 0,0 6-80 0 0,0 0-112 0 0,7-7 24 0 0,-7 1 8 0 0,0 6 80 0 0,0 0 0 0 0,0 0 0 0 0,0-6 0 0 0,0-1 0 0 0,0 7 0 0 0,6 0 0 0 0,-6-6 0 0 0,0 0 0 0 0,6 6 0 0 0,-6 0 0 0 0,0-7 0 0 0,0 7 0 0 0,0-6 0 0 0,7 0 0 0 0,-7 6 0 0 0,0-7 0 0 0,6 7 0 0 0,-6-6 0 0 0,0 0 0 0 0,0 6 0 0 0,0 0 0 0 0,6-7 0 0 0,-6 1 0 0 0,0 6 0 0 0,7-6 0 0 0,-7-1 0 0 0,0 7 0 0 0,0-6 0 0 0,0 6 0 0 0,6-6 0 0 0,-6-1 0 0 0,0 7 0 0 0,6-6 0 0 0,-6 0 0 0 0,0 6 0 0 0,0-7 0 0 0,7 1 72 0 0,-7 6-8 0 0,6-6-64 0 0,-6-1 0 0 0,6 1 0 0 0,-6 6-80 0 0,7-6 80 0 0,-7-1 0 0 0,0 1 0 0 0,6 0 96 0 0,-6-1-32 0 0,0 1-64 0 0,6 6 0 0 0,-6-6 0 0 0,0-1 0 0 0,0 1 0 0 0,7 0 0 0 0,-7-1 0 0 0,0 1 0 0 0,6 0 0 0 0,-6-1 0 0 0,0 1 0 0 0,6 6 0 0 0,-6-6 0 0 0,0-1 0 0 0,7 7 0 0 0,-7-6 0 0 0,6 0 0 0 0,-6 6-112 0 0,0-7 40 0 0,6 1 8 0 0,-6 0 64 0 0,7-1 0 0 0,-7 7 0 0 0,0-6 0 0 0,0 0 0 0 0,0 6 0 0 0,6-7 0 0 0,-6 1 0 0 0,0 0 0 0 0,0 6 0 0 0,6-7 0 0 0,-6 1 0 0 0,0 6 64 0 0,0-6 0 0 0,0-1 0 0 0,7 7 0 0 0,-7-6-64 0 0,0 6-104 0 0,0-6 24 0 0,0-1 8 0 0,6 7 72 0 0,-6-6 0 0 0,0 6 0 0 0,0-6 0 0 0,6-1 64 0 0,-6 7 0 0 0,7-6 0 0 0,-7 6 0 0 0,0-6-64 0 0,0 6-104 0 0,6-7 24 0 0,-6 7 8 0 0,6-6 72 0 0,-6 0 96 0 0,0 6-16 0 0,0-7-8 0 0,0 7-72 0 0,7-6 0 0 0,-7 6 0 0 0,0-6 0 0 0,6-1 0 0 0,-6 7 0 0 0,0-6 0 0 0,0 6 0 0 0,6 0 0 0 0,-6-6 0 0 0,7-1 0 0 0,-7 7 0 0 0,0-6 0 0 0,0 6 0 0 0,0-6 0 0 0,6-1 0 0 0,-6 7 0 0 0,0 0 0 0 0,0-6 0 0 0,6 6 0 0 0,-6-7 0 0 0,0 7-96 0 0,0 0 32 0 0,0-6 64 0 0,7 6 0 0 0,-7 0 0 0 0,6 0 0 0 0,-6-6 64 0 0,0-1-64 0 0,6 7 0 0 0,-6 0-80 0 0,0 0 80 0 0,0 0 0 0 0,7-6 0 0 0,-7 6 0 0 0,0 0 80 0 0,0-6-80 0 0,0 6 0 0 0,6 0-80 0 0,-6 0 80 0 0,0-7 0 0 0,6 7 0 0 0,-6-6 0 0 0,0 6 0 0 0,0 0 0 0 0,0 0 0 0 0,0 0 0 0 0,7-6 80 0 0,-7 6-80 0 0,0 0 0 0 0,0 0 0 0 0,0 0 0 0 0,0 0 0 0 0,0-7 0 0 0,0 7-80 0 0,6-6 80 0 0,-6 6 0 0 0,0 0 0 0 0,0 0 0 0 0,0 0 80 0 0,0 0-80 0 0,0 0 0 0 0,0 0 0 0 0,0 0 0 0 0,0 0 0 0 0,0 0 0 0 0,0 0-72 0 0,0-6 72 0 0,6-1 0 0 0,-6 7 0 0 0,0 0 0 0 0,0 0 0 0 0,0 0 0 0 0,0 0 0 0 0,0 0 64 0 0,0-6-64 0 0,0 6 0 0 0,0 0 0 0 0,0 0-64 0 0,0 0 64 0 0,7 0 0 0 0,-7-6 0 0 0,0 6 0 0 0,0 0 0 0 0,0-7 0 0 0,0 7 64 0 0,0 0 0 0 0,6 0 8 0 0,-6-6-72 0 0,0 6-96 0 0,0 0 16 0 0,6 0 8 0 0,-6-6 72 0 0,0-1 0 0 0,0 7 0 0 0,0 0 0 0 0,7-6 0 0 0,-7 6 96 0 0,0 0-16 0 0,0 0-8 0 0,0 0-72 0 0,0-6-96 0 0,0 6 16 0 0,6-7 8 0 0,-6 7 72 0 0,0 0 0 0 0,0 0 0 0 0,6 0 0 0 0,-6-6 0 0 0,0 6 0 0 0,0 0 0 0 0,0 0 0 0 0,0-6 0 0 0,0 6 0 0 0,7 0 80 0 0,-7-7-80 0 0,0 7 0 0 0,0 0 0 0 0,6 0 0 0 0,-6-6-80 0 0,0 6 80 0 0,0 0 72 0 0,0 0-8 0 0,0 0-64 0 0,0 0 0 0 0,0-6 0 0 0,0 6-80 0 0,0 0 80 0 0,0 0 0 0 0,0 0 0 0 0,0 0 0 0 0,0 0 0 0 0,0 0-160 0 0,0-7 32 0 0,0 7 8 0 0,0 0 0 0 0,0 0-104 0 0,0 0-32 0 0,0 0 0 0 0,0 0-6176 0 0,0 0-1231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11:17:31.695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2376 8383 7600 0 0,'0'0'160'0'0,"0"0"40"0"0,0 0 8 0 0,0 0 16 0 0,0 0-224 0 0,0 0 0 0 0,0 0 0 0 0,0 0 0 0 0,0 0 416 0 0,0 0 48 0 0,0 0 8 0 0,0 0 0 0 0,0-15-216 0 0,0 15-48 0 0,15 0-8 0 0,-15 0 0 0 0,15-15-16 0 0,-15 15-8 0 0,0 0 0 0 0,0 0 0 0 0,15 0-176 0 0,-15 0-64 0 0,0 0 0 0 0,0-15 0 0 0,15 15 224 0 0,-15 0 40 0 0,0 0 16 0 0,0 0 0 0 0,0-15 48 0 0,0 15 16 0 0,0 0 0 0 0,15 0 0 0 0,-15 0-40 0 0,0 0-8 0 0,0 0 0 0 0,0-15 0 0 0,0 15-56 0 0,0-15-16 0 0,0 15 0 0 0,0 0 0 0 0,0 0 0 0 0,0 0 0 0 0,0-15 0 0 0,0 15 0 0 0,0 0-96 0 0,0 0-64 0 0,0 0 80 0 0,15-15-80 0 0,-15 15 96 0 0,0 0-24 0 0,0-15-8 0 0,15 15 0 0 0,-15-15 0 0 0,0 15-64 0 0,0 0 96 0 0,0 0-32 0 0,0 0-64 0 0,0 0 0 0 0,0-15 0 0 0,0 15 63 0 0,0 0-63 0 0,15-15 0 0 0,0 15 72 0 0,-15-15-72 0 0,0 15 96 0 0,0-15-24 0 0,0 15 0 0 0,15 0 0 0 0,-15-15 24 0 0,0 15 0 0 0,15 0 0 0 0,-15-15 0 0 0,14 0 64 0 0,-14 15 24 0 0,15-14 0 0 0,-15 14 0 0 0,0-15-184 0 0,15 15-128 0 0,-15-15 16 0 0,0 15 8 0 0,15 0 104 0 0,-15-15 128 0 0,15 15-24 0 0,-15 0-8 0 0,15-15-96 0 0,-15 0 0 0 0,0 15 0 0 0,15-15 0 0 0,-15 15 0 0 0,0 0 0 0 0,15-15 80 0 0,-15 0-16 0 0,15 0 24 0 0,-15 15 8 0 0,15-15 0 0 0,-15 0 0 0 0,0 15-16 0 0,15-15 0 0 0,-15 0 0 0 0,15 0 0 0 0,-15 15-80 0 0,15-15 0 0 0,-15 0 0 0 0,15 15 0 0 0,-15-14 0 0 0,0-1 104 0 0,15 15-24 0 0,-15-15-8 0 0,15 0-72 0 0,-15 15 64 0 0,15-15-64 0 0,-15 0 64 0 0,14 15-64 0 0,-14-15 0 0 0,0 0 0 0 0,15 15 0 0 0,0-15 0 0 0,-15 0 0 0 0,0 15 0 0 0,15-15 0 0 0,0 0 0 0 0,-15 15 0 0 0,15-15 0 0 0,-15 15 0 0 0,15-15 0 0 0,0 0 0 0 0,-15 0 0 0 0,15 0 0 0 0,0 15 0 0 0,-15-15 0 0 0,15 1 0 0 0,-15 14 0 0 0,15-15 0 0 0,-15 0 0 0 0,15 0 0 0 0,0 15 64 0 0,-15-15-64 0 0,0 0 0 0 0,15 15 72 0 0,0-15-72 0 0,-15 0 64 0 0,14 0-64 0 0,1 15 64 0 0,-15-15-64 0 0,15 0 64 0 0,-15 0-64 0 0,15 15 64 0 0,-15-15-64 0 0,15 0 0 0 0,0 15 0 0 0,0-15 0 0 0,0 0 0 0 0,-15 0 0 0 0,15 15 72 0 0,0-14-72 0 0,0-1 0 0 0,-15 15 0 0 0,15-15 0 0 0,-15 0 0 0 0,15 15 0 0 0,0-15 0 0 0,-15 0 0 0 0,15 15 0 0 0,0-15 0 0 0,-15 15 0 0 0,15-15 0 0 0,-15 0 0 0 0,15 15 0 0 0,-15-15 0 0 0,14 15 0 0 0,1-15 0 0 0,-15 0 0 0 0,15 15 0 0 0,-15-15 0 0 0,15 15 0 0 0,-15-15 0 0 0,15 15 64 0 0,0-15-64 0 0,-15 15 0 0 0,0-15 0 0 0,15 15 0 0 0,0-15 0 0 0,-15 15 0 0 0,15-15 0 0 0,-15 15 0 0 0,15-14 0 0 0,-15 14 0 0 0,15-15 0 0 0,0 15 0 0 0,-15 0 0 0 0,15-15 0 0 0,-15 15 0 0 0,15-15 64 0 0,-15 15-64 0 0,15 0 0 0 0,0-15 0 0 0,-15 15 0 0 0,15-15 0 0 0,-15 15 0 0 0,14-15 0 0 0,1 15 0 0 0,-15-15 0 0 0,15 15 0 0 0,-15-15 0 0 0,15 15 104 0 0,0-15-32 0 0,-15 15-8 0 0,15-15 0 0 0,0 15-64 0 0,-15-15 0 0 0,15 15 0 0 0,-15 0 0 0 0,0-15 0 0 0,15 0 0 0 0,0 0 0 0 0,0 15 0 0 0,-15-15 0 0 0,15 0 0 0 0,0 15 0 0 0,-15-14 0 0 0,15 14 0 0 0,0-15 64 0 0,0 0-64 0 0,-1 15 0 0 0,-14 0 0 0 0,15-15 0 0 0,0 0 0 0 0,0 15 0 0 0,0-15 0 0 0,0 0 0 0 0,-15 15 0 0 0,15-15 0 0 0,0 0 0 0 0,-15 15 0 0 0,15-15 0 0 0,0 0 0 0 0,-15 15 0 0 0,15-15 0 0 0,0 0 0 0 0,-15 15 0 0 0,15-15 0 0 0,-15 0 0 0 0,15 15 0 0 0,0-15 0 0 0,0 0 0 0 0,-15 15 0 0 0,15-15 0 0 0,0 1 0 0 0,-15 14 0 0 0,14-15 0 0 0,1 15 0 0 0,-15-15 0 0 0,15 0 0 0 0,0 0 0 0 0,0 15 0 0 0,-15-15 0 0 0,15 15 0 0 0,0-15 0 0 0,0 15 0 0 0,-15-15 0 0 0,15 0 64 0 0,0 15-64 0 0,-15-15 64 0 0,15 15-64 0 0,0-15 0 0 0,0 15 0 0 0,0-15 0 0 0,-15 15 0 0 0,15-15 0 0 0,0 15 0 0 0,-15-15 0 0 0,15 0 64 0 0,-1 15-64 0 0,1-15 0 0 0,-15 15 0 0 0,15-15 0 0 0,0 15 0 0 0,0-14 0 0 0,-15-1 0 0 0,15 15 0 0 0,0-15 0 0 0,0 15 0 0 0,-15-15 0 0 0,15 15 0 0 0,-15-15 0 0 0,15 0 0 0 0,0 15 0 0 0,0-15 0 0 0,0 15 0 0 0,0-15 64 0 0,0 15-64 0 0,-15-15 96 0 0,15 0-96 0 0,0 15 80 0 0,-1 0-80 0 0,1-15 80 0 0,0 0-80 0 0,0 0 0 0 0,-15 15 0 0 0,15-15 0 0 0,0 15 0 0 0,0-15 0 0 0,-15 15 0 0 0,15-15 64 0 0,0 0-64 0 0,0 15 0 0 0,-15-15 0 0 0,15 15 0 0 0,0-14 0 0 0,-15 14 0 0 0,15 0 0 0 0,0-15 0 0 0,-15 15 0 0 0,0-15 0 0 0,15 15 0 0 0,0 0 0 0 0,-15-15 0 0 0,15 15 0 0 0,-15 0 0 0 0,14 0 0 0 0,1-15 0 0 0,0 15 0 0 0,-15 0 0 0 0,15-15 0 0 0,-15 15 0 0 0,15-15 0 0 0,0 15 0 0 0,-15 0 0 0 0,15 0 0 0 0,0-15 0 0 0,-15 15 0 0 0,15-15 64 0 0,0 15-64 0 0,-15-15 0 0 0,30 15 0 0 0,-30 0 0 0 0,15-15 96 0 0,0 15 0 0 0,-15-15 0 0 0,15 15 0 0 0,0-15-96 0 0,-15 15 0 0 0,15-15 0 0 0,-1 15 64 0 0,1 0-64 0 0,-15 0 0 0 0,15-15 0 0 0,-15 15 64 0 0,15-15-64 0 0,0 15 0 0 0,0-15 72 0 0,-15 15-72 0 0,15 0 0 0 0,0-14 0 0 0,-15 14 0 0 0,0 0 0 0 0,15 0 0 0 0,0-15 0 0 0,0 15 0 0 0,-15 0 0 0 0,15-15 0 0 0,0 15 0 0 0,0-15 0 0 0,-15 15 0 0 0,15 0 0 0 0,0-15 0 0 0,0 15 0 0 0,-15-15 0 0 0,14 15 0 0 0,1-15 0 0 0,0 15 0 0 0,-15-15 0 0 0,15 15 0 0 0,0 0 64 0 0,0-15-64 0 0,0 0 0 0 0,-15 15 0 0 0,15 0 0 0 0,0-15 0 0 0,0 15 0 0 0,0-15 0 0 0,0 15 0 0 0,-15-15 0 0 0,15 15 0 0 0,0-15 0 0 0,0 15 0 0 0,0-15 0 0 0,0 0 0 0 0,-1 15-72 0 0,1-15 0 0 0,0 0 0 0 0,0 15 0 0 0,0-14 72 0 0,0 14 96 0 0,0-15-16 0 0,0 0-8 0 0,0 15-72 0 0,0-15-136 0 0,0 0 32 0 0,0 15 8 0 0,0-15 96 0 0,0 0 128 0 0,0 15-24 0 0,0-15-8 0 0,0 0-96 0 0,-1 0-128 0 0,1 15 24 0 0,0-15 8 0 0,0 0 160 0 0,0 15 32 0 0,0-15 0 0 0,0 0 8 0 0,0 15-104 0 0,0-15 0 0 0,0 0 0 0 0,0 15 0 0 0,0-15 0 0 0,0 15 0 0 0,0-14 0 0 0,0 14 0 0 0,-15-15 0 0 0,15 15 0 0 0,0-15 0 0 0,-1 15 0 0 0,1 0 0 0 0,0-15 0 0 0,0 15 0 0 0,0-15 0 0 0,-15 15 0 0 0,30-15 0 0 0,-30 15 0 0 0,15 0 0 0 0,0-15 0 0 0,0 15 0 0 0,0 0 0 0 0,0-15 0 0 0,0 15 0 0 0,-15 0 0 0 0,0 0 0 0 0,15-15 72 0 0,0 15-72 0 0,-15 0 0 0 0,0-15 0 0 0,15 15 0 0 0,0-15-88 0 0,-15 15-8 0 0,14 0 0 0 0,1 0 0 0 0,-15-15 160 0 0,15 15 24 0 0,0 0 8 0 0,-15 0 0 0 0,15-15-96 0 0,0 15-136 0 0,-15 0 32 0 0,0 0 8 0 0,15 0 96 0 0,0 0 104 0 0,-15 0-16 0 0,15 0-8 0 0,0 0-80 0 0,0 0 0 0 0,-15 0 0 0 0,0-15 0 0 0,15 15 0 0 0,-15 0 0 0 0,15 0 0 0 0,0 0 0 0 0,-15 0 0 0 0,15-15 0 0 0,0 15 0 0 0,0 0 0 0 0,-1 0 0 0 0,-14 0 0 0 0,15 0 0 0 0,0 0 0 0 0,-15 0 0 0 0,15 0-136 0 0,-15 0 32 0 0,15 0 8 0 0,0-15 96 0 0,-15 15 128 0 0,0 0-24 0 0,15 0-8 0 0,0 0-96 0 0,0-15-128 0 0,-15 15 24 0 0,15 0 8 0 0,-15 0 96 0 0,15-15 128 0 0,0 15-24 0 0,0 0-8 0 0,-15 0-96 0 0,0 0 0 0 0,30-14 64 0 0,-30 14-64 0 0,15 0 0 0 0,-1 0 0 0 0,1-15 0 0 0,0 15 0 0 0,0 0 0 0 0,0 0-128 0 0,-15 0 24 0 0,15-15 8 0 0,0 15 160 0 0,0 0 32 0 0,-15 0 0 0 0,0 0 8 0 0,15 0-104 0 0,0-15 0 0 0,0 15 0 0 0,-15 0 0 0 0,0 0 0 0 0,15 0 0 0 0,0-15 0 0 0,0 15 0 0 0,-15 0 0 0 0,0 0 0 0 0,15 0 0 0 0,0 0 0 0 0,-15 0 0 0 0,15 0 0 0 0,-1-15 0 0 0,1 15 0 0 0,0 0 0 0 0,0 0 0 0 0,-15 0 0 0 0,15 0 0 0 0,0-15 0 0 0,0 15 0 0 0,-15 0 0 0 0,0 0 0 0 0,30 0 0 0 0,-30 0 0 0 0,15 0 0 0 0,-15 0 0 0 0,0 0 0 0 0,15 0 0 0 0,-15 0 0 0 0,15 0 0 0 0,-15 0 0 0 0,0 0 0 0 0,15-15 0 0 0,0 15 0 0 0,0 0 0 0 0,-15 0 0 0 0,15 0 0 0 0,0 0 0 0 0,0-15 0 0 0,-1 15 0 0 0,-14 0 0 0 0,0 0 0 0 0,15 0 0 0 0,0 0 0 0 0,-15 0 0 0 0,15 0 0 0 0,0-15 0 0 0,0 15 0 0 0,-15 0 0 0 0,15 0 0 0 0,-15 0 0 0 0,0 0 0 0 0,15 0 0 0 0,0 0 0 0 0,-15 0 0 0 0,15-15 0 0 0,0 15 0 0 0,0 0 0 0 0,-15 0 0 0 0,15 0 0 0 0,0-15 0 0 0,0 15 0 0 0,0 0 0 0 0,-1 0 0 0 0,-14 0 0 0 0,0 0 0 0 0,30 0 0 0 0,-15 0 0 0 0,-15 0 0 0 0,0 0 0 0 0,15-15 0 0 0,0 15 0 0 0,-15 0 0 0 0,15 0 0 0 0,-15 0 0 0 0,0 0 0 0 0,30 0 0 0 0,-30-15 0 0 0,0 15 0 0 0,15 0 0 0 0,0-15 0 0 0,0 15 0 0 0,-15 0 0 0 0,0 0 0 0 0,15-15 0 0 0,0 15 0 0 0,0-15 0 0 0,0 15 0 0 0,-15 0 0 0 0,15 0 0 0 0,-1-14 0 0 0,1 14 0 0 0,-15 0 0 0 0,0-15 0 0 0,15 15 0 0 0,0-15 0 0 0,-15 15 0 0 0,15 0 0 0 0,-15 0 0 0 0,15 0 0 0 0,0-15 0 0 0,-15 15 0 0 0,0 0 0 0 0,15 0 0 0 0,0 0 0 0 0,0-15 0 0 0,-15 15 0 0 0,0 0 0 0 0,15 0 0 0 0,0-15 0 0 0,0 15 0 0 0,0 0 0 0 0,-15 0 0 0 0,15 0 0 0 0,0 0 0 0 0,0-15 0 0 0,-15 15 0 0 0,0 0 0 0 0,14 0 0 0 0,1 0 0 0 0,-15-15 0 0 0,0 15 0 0 0,15 0 64 0 0,-15-15-64 0 0,15 15 0 0 0,0 0 0 0 0,-15 0 80 0 0,0 0-80 0 0,15-15 80 0 0,0 15-80 0 0,-15-15 0 0 0,0 15 0 0 0,15 0 0 0 0,0-15-80 0 0,0 15 80 0 0,0-15 0 0 0,-15 15 64 0 0,0 0-64 0 0,15-15 96 0 0,0 15-8 0 0,-15-15-8 0 0,15 15 0 0 0,-15-15-80 0 0,15 15-136 0 0,0 0 32 0 0,-15-15 8 0 0,0 15 96 0 0,15-15 0 0 0,0 15 0 0 0,-15 0-72 0 0,0 0 72 0 0,14-14 0 0 0,1 14 0 0 0,0 0 0 0 0,-15 0 0 0 0,15-15 0 0 0,-15 15 0 0 0,15 0 0 0 0,0 0 0 0 0,0 0 0 0 0,-15 0 0 0 0,15 0 0 0 0,0 0 0 0 0,-15-15 0 0 0,0 15 0 0 0,15 0 0 0 0,0 0 0 0 0,0 0 0 0 0,-15-15 0 0 0,15 15 0 0 0,-15 0 0 0 0,15 0 0 0 0,0 0 0 0 0,-15 0 0 0 0,0-15 0 0 0,15 15 64 0 0,0 0-64 0 0,-15-15 0 0 0,14 15 0 0 0,-14 0 0 0 0,15-15 0 0 0,-15 15 0 0 0,15-15 64 0 0,-15 15-64 0 0,15 0 64 0 0,-15-15-64 0 0,15 15 64 0 0,0-15-64 0 0,-15 15 64 0 0,0-15-64 0 0,15 15 0 0 0,0 0 64 0 0,-15-15-64 0 0,15 15 0 0 0,-15 0 0 0 0,15-15 0 0 0,-15 15 0 0 0,15-15 0 0 0,-15 15 88 0 0,15-15-24 0 0,0 15 0 0 0,0-15 0 0 0,-15 15-64 0 0,15-15-88 0 0,0 15 24 0 0,-15 0 0 0 0,15-14 64 0 0,-1 14 112 0 0,1-15-24 0 0,-15 15-8 0 0,15-15-80 0 0,0 15 0 0 0,0-15 0 0 0,-15 15 0 0 0,15-15-72 0 0,0 15 72 0 0,0-15-96 0 0,-15 0 96 0 0,15 15 0 0 0,0-15 0 0 0,0 15 0 0 0,-15-15 0 0 0,15 15 0 0 0,0 0 0 0 0,0-15 0 0 0,0 15 0 0 0,0-15 0 0 0,0 15 72 0 0,-15 0-72 0 0,14-15 96 0 0,1 15-96 0 0,0-15 0 0 0,0 15-96 0 0,-15 0 96 0 0,15-15-72 0 0,0 15 72 0 0,0 0 0 0 0,0-15 0 0 0,0 15 0 0 0,-15 0 0 0 0,15-15 0 0 0,0 15 0 0 0,0 0 0 0 0,-15 0 0 0 0,15-15 0 0 0,0 15 0 0 0,0 0 0 0 0,0 0 0 0 0,-15-15 0 0 0,15 15 0 0 0,-1 0 88 0 0,-14-14-88 0 0,15-1 96 0 0,0 15-96 0 0,-15 0 64 0 0,15 0-64 0 0,0-15 0 0 0,0 0 0 0 0,-15 15 0 0 0,15-15 0 0 0,0 15 64 0 0,0-15-64 0 0,0 0 0 0 0,0 15 0 0 0,0-15 64 0 0,-15 15-64 0 0,15-15 0 0 0,0 15 0 0 0,0 0 0 0 0,-15-15 0 0 0,15 15 0 0 0,0 0 80 0 0,-1-15-80 0 0,-14 15 64 0 0,0 0-64 0 0,30 0 0 0 0,-30-15 0 0 0,15 15 64 0 0,0 0-64 0 0,0 0-88 0 0,0-15 24 0 0,0 15 0 0 0,0 0 64 0 0,-15 0 0 0 0,15 0 0 0 0,0 0 0 0 0,0 0 0 0 0,0 0 0 0 0,-15 0 0 0 0,0 0 0 0 0,15 0 0 0 0,0 0 0 0 0,0 0 0 0 0,-1 0 0 0 0,-14 0 0 0 0,15 0 0 0 0,0 0 64 0 0,-15 0-64 0 0,15 0 72 0 0,0 0-72 0 0,0 0 96 0 0,0 0-96 0 0,0 0 0 0 0,0 0 0 0 0,0 0 0 0 0,0 0 0 0 0,0 0 64 0 0,0 0-64 0 0,0 0 0 0 0,15 0 0 0 0,-15 0 96 0 0,0 0-96 0 0,-1 0 96 0 0,16 0-96 0 0,-15 0 64 0 0,0 0-64 0 0,0 0 0 0 0,15 0 0 0 0,-15 0 0 0 0,15 15 0 0 0,-15-15 0 0 0,0 0 0 0 0,15 0 0 0 0,-15 0 0 0 0,0 15 0 0 0,14-15 0 0 0,-14 0 0 0 0,0 15 0 0 0,0-15 0 0 0,15 0 0 0 0,-15 15 0 0 0,0-15 0 0 0,0 0 0 0 0,0 0 0 0 0,0 15 0 0 0,0-15 0 0 0,0 15 0 0 0,0-15 0 0 0,0 0 64 0 0,0 15-64 0 0,-15-15 0 0 0,29 15 0 0 0,-29-15 0 0 0,15 15 0 0 0,0 0 64 0 0,0 0-64 0 0,15-15 0 0 0,-15 15 0 0 0,-15-1 64 0 0,30-14-64 0 0,-30 15 0 0 0,15 0 0 0 0,0 0-88 0 0,-15 0 88 0 0,15 0 0 0 0,0 0 0 0 0,0-15 0 0 0,0 15 0 0 0,0 0 0 0 0,-1 0 0 0 0,1 0 0 0 0,0 0 0 0 0,0 0 0 0 0,0 0 0 0 0,-15 0 0 0 0,15 0 0 0 0,0 0 0 0 0,0-15-64 0 0,0 15 64 0 0,0-1 0 0 0,0 1 0 0 0,0 0 0 0 0,0 0 0 0 0,0 0 0 0 0,0 0 80 0 0,-15 0-8 0 0,15 0 0 0 0,0 0 0 0 0,-1 0-72 0 0,1 0 0 0 0,0 0 0 0 0,0 0 0 0 0,-15-15 0 0 0,15 15 0 0 0,0 15 0 0 0,0-30 0 0 0,0 29 0 0 0,0-29 0 0 0,0 30 0 0 0,-15-15 64 0 0,15 0-64 0 0,0 0 0 0 0,-15 0 0 0 0,15 0 0 0 0,0 0 0 0 0,0 0 0 0 0,0 0 0 0 0,0 0 0 0 0,-15 0 0 0 0,14 0 0 0 0,1 15 0 0 0,0-15 0 0 0,-15 14 0 0 0,15-14 0 0 0,0 0 0 0 0,0 15 0 0 0,0-15 0 0 0,-15 0-136 0 0,15 15 32 0 0,0-15 8 0 0,0 0 96 0 0,-15 15 128 0 0,15-15-24 0 0,0 0-8 0 0,-15 0-96 0 0,15 14 0 0 0,0-14 64 0 0,0 0-64 0 0,0 0 0 0 0,-15 15 0 0 0,15-15 0 0 0,-1 0 0 0 0,-14 0 0 0 0,15 15 0 0 0,0-15 0 0 0,-15 0 0 0 0,15 0 0 0 0,0 0 0 0 0,0 15 0 0 0,-15-15 0 0 0,15-1 0 0 0,0 1 0 0 0,-15 0 0 0 0,15 0 0 0 0,0 15 0 0 0,-15-15 0 0 0,15 0 0 0 0,0 15 0 0 0,-15-15 0 0 0,15 0 0 0 0,0 15 0 0 0,-15-15 0 0 0,15 0 0 0 0,0 0 0 0 0,-15 14 0 0 0,15-14 0 0 0,-1 0 0 0 0,-14 0 0 0 0,15 15 0 0 0,0-15 0 0 0,-15 0 0 0 0,15 0 0 0 0,0 0 0 0 0,-15 0 0 0 0,15 0 0 0 0,0 0 0 0 0,0 15 0 0 0,0-15 0 0 0,-15 0 0 0 0,15-1 0 0 0,0 1 0 0 0,0 0 0 0 0,0 0 0 0 0,0 0 72 0 0,0 0-72 0 0,0 15 64 0 0,-1-15-64 0 0,-14 0 0 0 0,15 0 0 0 0,0 15 0 0 0,0-15 104 0 0,0 0 8 0 0,-15 15 0 0 0,15-16 0 0 0,0 1-112 0 0,0 0 0 0 0,0 15 0 0 0,-15-15 0 0 0,15 15 0 0 0,0-15 0 0 0,-15 15 0 0 0,15-15 0 0 0,0 0 0 0 0,-15 15 0 0 0,15-15 0 0 0,0 15 0 0 0,-15-16-80 0 0,15 16-40 0 0,0-15-8 0 0,-15 0 0 0 0,15 0 128 0 0,-1 0 0 0 0,-14 15 0 0 0,15-15 0 0 0,0 0 0 0 0,0 15 0 0 0,0-15 0 0 0,-15 15 0 0 0,15-15 0 0 0,-15 14 0 0 0,15-14 0 0 0,0 15 0 0 0,0-15 0 0 0,-15 15 0 0 0,15 0 0 0 0,0-15 0 0 0,0 15 0 0 0,0-15 0 0 0,-15 15 0 0 0,30-15 0 0 0,-15 14 0 0 0,0-14 0 0 0,-1 0 0 0 0,1 15 0 0 0,0-15 104 0 0,0 0 24 0 0,0 0 0 0 0,0 15 0 0 0,0-15-208 0 0,-15 0-40 0 0,15 0-8 0 0,0 0 0 0 0,0 15 128 0 0,0-15 0 0 0,0-1 0 0 0,0 16 0 0 0,-15-15 80 0 0,15 15 40 0 0,0-15 8 0 0,0 0 0 0 0,0 15-128 0 0,-1-15 0 0 0,1 0 0 0 0,-15 15 0 0 0,15-15-80 0 0,0 15-40 0 0,0-15-8 0 0,0 14 0 0 0,0-14 128 0 0,0 15 0 0 0,-15-15 0 0 0,15 15 0 0 0,0-15 0 0 0,-15 15 0 0 0,15-15 0 0 0,0 15 0 0 0,0-15 0 0 0,-15 15 0 0 0,15-16 0 0 0,0 1 0 0 0,0 15 0 0 0,-15-30 0 0 0,15 30 0 0 0,-1-15 0 0 0,1 0 104 0 0,0 0-8 0 0,0 0 0 0 0,0 0 0 0 0,0 0-96 0 0,0 15-80 0 0,0-15 16 0 0,0 0 0 0 0,0 0 64 0 0,0 0 72 0 0,0-1-8 0 0,0 1-64 0 0,0 0 64 0 0,0 0-64 0 0,0 0 0 0 0,0 0 0 0 0,-1 0 104 0 0,1 0-32 0 0,0 0-8 0 0,0 0 0 0 0,-15 0-64 0 0,15 0 0 0 0,0 0 0 0 0,0 0 0 0 0,0 0 0 0 0,0 0 0 0 0,0-15 0 0 0,15 15 0 0 0,-15-1 0 0 0,0 1 0 0 0,-15 0 0 0 0,30 0 0 0 0,-15-15 0 0 0,-15 15 0 0 0,14 0 0 0 0,1-15 0 0 0,0 15 0 0 0,0-15 0 0 0,0 15-88 0 0,0-15 88 0 0,0 15 0 0 0,0-15 0 0 0,-15 15 0 0 0,15-15 0 0 0,0 15 0 0 0,0-15 0 0 0,0 15 0 0 0,-15-15 0 0 0,30 0 0 0 0,-30 0 0 0 0,15 15 0 0 0,0-15 0 0 0,0 15 0 0 0,-1-15 64 0 0,1 0-64 0 0,0 0 64 0 0,0 15-64 0 0,0-15 0 0 0,0 0 0 0 0,0 0 64 0 0,0 15-64 0 0,0-15 0 0 0,0 0-64 0 0,0 0 64 0 0,0 0 0 0 0,0 0 0 0 0,0 15 72 0 0,0-15-72 0 0,-15 0 0 0 0,15 0 0 0 0,14 0 0 0 0,-14 0 0 0 0,0 0 0 0 0,0 0 0 0 0,15 0 0 0 0,-15 0 0 0 0,0 0 0 0 0,15-15 0 0 0,-15 15 0 0 0,0 0 0 0 0,0 0 0 0 0,0 0 0 0 0,15 0 0 0 0,-16-15 0 0 0,1 15 0 0 0,15 0 0 0 0,-15 0 0 0 0,0-15 0 0 0,15 15 0 0 0,-15 0 0 0 0,0-15 0 0 0,15 15 0 0 0,-15-15 0 0 0,15 15 0 0 0,-15-15 0 0 0,0 15 0 0 0,14-15 0 0 0,-14 0 0 0 0,15 15 0 0 0,0-15 0 0 0,-15 15 0 0 0,15-15 0 0 0,0 0 0 0 0,0 15 0 0 0,-15-15 0 0 0,15 0 0 0 0,-15 15 0 0 0,14-15 0 0 0,-14 0 0 0 0,15 15 0 0 0,-15-15 0 0 0,0 1 0 0 0,15-1 0 0 0,-15 0 0 0 0,0 15 0 0 0,15-15 0 0 0,-15 0 0 0 0,0 0 0 0 0,14 15 0 0 0,-14-15 0 0 0,15 0 0 0 0,-15 0 0 0 0,15 0 0 0 0,-15 15 0 0 0,15-15 0 0 0,-15 0 0 0 0,0 0 0 0 0,0 15 0 0 0,15-15 0 0 0,0 0 0 0 0,-15 15 0 0 0,14-15 0 0 0,-14 0 0 0 0,15 15 0 0 0,-15-14 0 0 0,0-1 0 0 0,15 0 0 0 0,-15 15 0 0 0,0-15 0 0 0,0 15 0 0 0,0-15 0 0 0,0 15 0 0 0,15-15 0 0 0,-16 0 0 0 0,1 15 0 0 0,0-15 0 0 0,0 0 0 0 0,0 15 0 0 0,0-15 0 0 0,0 15 0 0 0,0-15 0 0 0,0 15-96 0 0,15-15 96 0 0,-15 15 0 0 0,0-15 0 0 0,0 15 80 0 0,0 0-80 0 0,0-15 0 0 0,0 15 0 0 0,0-15 0 0 0,-1 15 0 0 0,1-15 0 0 0,0 15 0 0 0,0-15-88 0 0,-15 15 88 0 0,15 0 0 0 0,15-15 64 0 0,-15 15-64 0 0,-15-14 0 0 0,30 14 0 0 0,-15-15 0 0 0,0 15 0 0 0,0-15 0 0 0,0 0-104 0 0,0 15 40 0 0,0-15 64 0 0,0 15 0 0 0,-1-15 0 0 0,1 0 0 0 0,0 15 96 0 0,0-15-96 0 0,0 0 0 0 0,0 0 0 0 0,0 0 0 0 0,0 15 0 0 0,0-15-72 0 0,0 0 0 0 0,0 15 0 0 0,0-30 72 0 0,0 30-64 0 0,0-30 64 0 0,0 16-64 0 0,15-1 64 0 0,-30 0 0 0 0,29 0 0 0 0,-14 0 0 0 0,0 15 0 0 0,0-15 0 0 0,0 0 0 0 0,0 0 0 0 0,15 0 0 0 0,-15 15 0 0 0,0-15 64 0 0,15 0-64 0 0,-15 0 0 0 0,15 0 0 0 0,-15 15-80 0 0,-1-15 80 0 0,16 0 0 0 0,-15 15 0 0 0,0-15 64 0 0,15 15-64 0 0,-15-15 0 0 0,0 15 64 0 0,0-15-64 0 0,15 15 0 0 0,-15 0 0 0 0,0-14 0 0 0,0 14 0 0 0,15 0 0 0 0,-16 0 0 0 0,1-15 0 0 0,0 15 0 0 0,15 0 0 0 0,-15 0 0 0 0,0 15 0 0 0,15-15 0 0 0,-15 0 0 0 0,0 0 0 0 0,15 14 0 0 0,-15-14 0 0 0,0 0 0 0 0,15 0 0 0 0,-16 15 0 0 0,1-15 0 0 0,15 15 0 0 0,-15-15 0 0 0,0 0 0 0 0,15 15 0 0 0,-15-15 0 0 0,0 0-80 0 0,0 15 16 0 0,0-15 0 0 0,15 15 0 0 0,-15-15 64 0 0,0 15 88 0 0,0-15-24 0 0,-1 0 0 0 0,1 15-64 0 0,0-15 0 0 0,0 15 0 0 0,0-15 64 0 0,0 15-64 0 0,0-15 0 0 0,0 0 0 0 0,0 15 0 0 0,0-15 0 0 0,0 15 0 0 0,0-15 0 0 0,0 0 0 0 0,0 15 0 0 0,0-15 0 0 0,0 15 0 0 0,0-15 0 0 0,-1 0 0 0 0,1 15 0 0 0,0-15-80 0 0,0 15 80 0 0,0-15 0 0 0,0 15 120 0 0,0-15-16 0 0,0 15 0 0 0,0-15-104 0 0,0 14 0 0 0,0-14 0 0 0,0 0 0 0 0,0 0 0 0 0,0 0 0 0 0,0 15 0 0 0,0-15 0 0 0,0 0 0 0 0,-1 15 0 0 0,1-15 0 0 0,0 0 0 0 0,0 0 0 0 0,-15 15 0 0 0,30-15 0 0 0,-15 0 0 0 0,0 15 0 0 0,-15-15 72 0 0,15 0-72 0 0,0 15 64 0 0,0-15-64 0 0,0 0 0 0 0,0 15 0 0 0,0-15 0 0 0,0 0 0 0 0,0 0 0 0 0,-15 15 0 0 0,15-15 0 0 0,-1 0 64 0 0,1 0 0 0 0,0 15 0 0 0,-15-15 0 0 0,15 0-64 0 0,0 0 0 0 0,0 0 0 0 0,-15 15 0 0 0,0-15 0 0 0,15 0 0 0 0,0 0 0 0 0,-15 0 0 0 0,15 15 0 0 0,0-15 0 0 0,0 0 0 0 0,0 0 0 0 0,-15 0 0 0 0,15 0 0 0 0,0 15 0 0 0,-15-15 64 0 0,15 0-64 0 0,0 0 0 0 0,-15 0 0 0 0,15 0 0 0 0,-1 0 0 0 0,1 0 0 0 0,0 0 0 0 0,-15 0 0 0 0,15 0 0 0 0,0 0 0 0 0,0 0 64 0 0,0 0-64 0 0,0 0 0 0 0,0 0 0 0 0,-15 0 0 0 0,15 0 0 0 0,-15 0 0 0 0,15-15 0 0 0,15 15 0 0 0,-15 0 0 0 0,0 0 0 0 0,0-15 64 0 0,0 15-64 0 0,-1-15 96 0 0,1 15-96 0 0,15 0 0 0 0,-15-15 72 0 0,0 15-72 0 0,15 0 0 0 0,-15-15 0 0 0,0 15 0 0 0,0 0 0 0 0,0-15 0 0 0,0 15 0 0 0,0 0 0 0 0,15-15 0 0 0,-16 15 0 0 0,1-15 0 0 0,0 0 0 0 0,0 15 0 0 0,0 0 0 0 0,0-15 0 0 0,15 0 0 0 0,-15 1 0 0 0,0-1 0 0 0,0 15 0 0 0,0-15 0 0 0,15 15 0 0 0,-15-15 0 0 0,0 0 0 0 0,0 15 0 0 0,0-15 0 0 0,-1 0 0 0 0,1 0 0 0 0,0 15 0 0 0,0-15 0 0 0,15 0 0 0 0,-15 15 0 0 0,0-15 0 0 0,0 0 0 0 0,0 0 0 0 0,0 15 0 0 0,0-15 0 0 0,0 0 0 0 0,0 15 0 0 0,0-15 0 0 0,0 0 0 0 0,0 15 0 0 0,14-15 0 0 0,-14 15 0 0 0,0-14 0 0 0,0-1 0 0 0,0 0 0 0 0,0 0 0 0 0,0 15 0 0 0,0-15 0 0 0,0 0 0 0 0,0 0 0 0 0,0 0 0 0 0,0 15 0 0 0,0-15 0 0 0,0 0 0 0 0,0 0 0 0 0,-1 0 0 0 0,1 0 0 0 0,0 0 0 0 0,0 15 0 0 0,0-15 0 0 0,0 0 0 0 0,0 0 0 0 0,0 1 0 0 0,15-16 0 0 0,-15 30 0 0 0,0-15 0 0 0,15 0 0 0 0,-15 0 0 0 0,0 0 0 0 0,0-15 0 0 0,0 15 0 0 0,14 0 0 0 0,-14 0 0 0 0,0 0 0 0 0,15 0 0 0 0,-15 0 0 0 0,0 0 0 0 0,0 0-96 0 0,0 0 96 0 0,15 1-96 0 0,-15-16 96 0 0,0 15 0 0 0,0 0 0 0 0,-15 0 64 0 0,30 0-64 0 0,-30 0 0 0 0,14 0 0 0 0,1 0 0 0 0,0 0 0 0 0,0 0 0 0 0,0 0 0 0 0,0 0-64 0 0,-15 0 64 0 0,15-15 0 0 0,0 16 0 0 0,0-1 0 0 0,-15 0 0 0 0,15 0 0 0 0,0 0 0 0 0,0 0 0 0 0,-15-15 0 0 0,15 15-80 0 0,0 0 80 0 0,0 0 0 0 0,0 0 0 0 0,0 0 0 0 0,-1-15 0 0 0,1 15 0 0 0,0 0 0 0 0,15 0 0 0 0,-30 1 0 0 0,0-1 0 0 0,30 0 0 0 0,-30 0 0 0 0,15 0 0 0 0,0 0 0 0 0,-15 0 0 0 0,0 0 0 0 0,15 0 0 0 0,0 0 0 0 0,-15 0 0 0 0,15 0 0 0 0,0 0 0 0 0,0 0 0 0 0,15 15 0 0 0,-30-15 0 0 0,15 0 0 0 0,-1 0 0 0 0,16 15 0 0 0,-15-14 0 0 0,0 14 0 0 0,0-15 0 0 0,0 0-64 0 0,0 15 64 0 0,0-15 0 0 0,0 0 0 0 0,0 15 0 0 0,0-15 0 0 0,0 15 0 0 0,0-15 0 0 0,0 0 0 0 0,15 15 0 0 0,-16-15 0 0 0,1 0 0 0 0,-15 0 0 0 0,15 0-96 0 0,15 15 96 0 0,-15-15-104 0 0,0 0 104 0 0,0 15 0 0 0,15-15 0 0 0,-15 15 0 0 0,15-15 0 0 0,0 15 0 0 0,-15-15 0 0 0,0 15 0 0 0,14-15 0 0 0,-14 15 0 0 0,0 0 0 0 0,0 0 0 0 0,15-14 80 0 0,-15 14-80 0 0,0 0 64 0 0,15 0-64 0 0,-30 0 0 0 0,30 0 0 0 0,-15-15 0 0 0,0 15 0 0 0,0 0 0 0 0,0 0 0 0 0,-1 0 0 0 0,16 15 0 0 0,-15-15 0 0 0,0 0 0 0 0,-15 0 0 0 0,30 0 0 0 0,-15 0 0 0 0,15 0 0 0 0,-30 0 0 0 0,15 0 0 0 0,15 0 0 0 0,-15 0 0 0 0,0 0-96 0 0,15 0 96 0 0,-16 14 0 0 0,1-14 0 0 0,0 0 0 0 0,0 0 0 0 0,0 0 0 0 0,0 0 0 0 0,15 0 0 0 0,-15 15 0 0 0,-15-15 0 0 0,15 0 0 0 0,0 15 0 0 0,15-15 0 0 0,-15 0 0 0 0,15 15 0 0 0,-15-15 0 0 0,-1 15 64 0 0,16-15-64 0 0,-15 15 0 0 0,0-15 0 0 0,0 15 64 0 0,15-15-64 0 0,-15 15 0 0 0,0-15 0 0 0,0 15 0 0 0,15-15 0 0 0,-15 0 0 0 0,0 15 0 0 0,0 0 0 0 0,0-15 0 0 0,-1 15 0 0 0,1 0 0 0 0,0-15 0 0 0,0 15 0 0 0,0-15 0 0 0,0 15 0 0 0,0-15 0 0 0,0 15 0 0 0,15 0 0 0 0,-15-15 0 0 0,0 15 0 0 0,0-1 0 0 0,15-14 0 0 0,-15 15 0 0 0,0 0 0 0 0,-1-15 0 0 0,1 15 0 0 0,0 0 0 0 0,0 0 0 0 0,0 0 0 0 0,0 0 0 0 0,0-15 0 0 0,0 15 0 0 0,-15 15 0 0 0,15-30 0 0 0,0 30 0 0 0,0-30 0 0 0,0 15 0 0 0,0 0 0 0 0,0 0 0 0 0,0 0 0 0 0,0-1 0 0 0,-15 1 0 0 0,15 0 0 0 0,-1 0 0 0 0,1 0 0 0 0,0 0 96 0 0,-15 0-96 0 0,15 0 96 0 0,0 0-96 0 0,-15 0 0 0 0,15 0 0 0 0,0 0-88 0 0,-15 0 88 0 0,15 0 0 0 0,0-15 0 0 0,0 15 0 0 0,0 0 0 0 0,-15 0 0 0 0,15 0 0 0 0,0-15 0 0 0,-15 14 0 0 0,15 1 0 0 0,0-15 0 0 0,0 15 0 0 0,0 0 0 0 0,-1 0 0 0 0,1-15 0 0 0,0 15 0 0 0,0 0 0 0 0,-15-15 72 0 0,15 15-72 0 0,0 0 0 0 0,0-15 64 0 0,0 15-64 0 0,0 0 0 0 0,0-15 0 0 0,0 15 72 0 0,0 0-72 0 0,0 0 0 0 0,0 0 72 0 0,0-15-72 0 0,0 15 0 0 0,14 0 0 0 0,-29-1 0 0 0,30 1 0 0 0,-30 0 0 0 0,30 0 0 0 0,-30-15 0 0 0,15 15 0 0 0,0 0 64 0 0,0 0-64 0 0,0 0 64 0 0,0 0-64 0 0,0 0 0 0 0,0-15 0 0 0,0 15-88 0 0,-15 0 88 0 0,15 0 0 0 0,0 0 0 0 0,0-15 0 0 0,-15 15 0 0 0,14 0 0 0 0,1 0 64 0 0,-15 0-64 0 0,15-15 0 0 0,0 14 0 0 0,-15-14 0 0 0,15 15-64 0 0,0-15 64 0 0,-15 15 0 0 0,15 0 0 0 0,0-15 0 0 0,-15 15 0 0 0,15-15 0 0 0,0 0 0 0 0,-15 15 0 0 0,0-15-96 0 0,15 0 0 0 0,-15 15 0 0 0,15-15-6560 0 0,-15 15-1311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0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5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7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9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E8A9-10F5-4538-B276-B71D2439D54B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27AAF7-4BCA-452F-9CC6-F9C05AF1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624742"/>
              </p:ext>
            </p:extLst>
          </p:nvPr>
        </p:nvGraphicFramePr>
        <p:xfrm>
          <a:off x="546537" y="483475"/>
          <a:ext cx="7777655" cy="477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2D19D82-7780-460C-ADB4-80ADCAEA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980"/>
            <a:ext cx="9144000" cy="56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368-D833-4007-A203-C5902668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53"/>
            <a:ext cx="9144000" cy="5690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21B150-5A4A-4316-B024-BCCD55286024}"/>
                  </a:ext>
                </a:extLst>
              </p14:cNvPr>
              <p14:cNvContentPartPr/>
              <p14:nvPr/>
            </p14:nvContentPartPr>
            <p14:xfrm>
              <a:off x="553966" y="3842267"/>
              <a:ext cx="8239081" cy="14254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21B150-5A4A-4316-B024-BCCD55286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646" y="3837948"/>
                <a:ext cx="8247721" cy="143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716C6C-C1BB-411A-8EB0-E4AEDCA42AD5}"/>
                  </a:ext>
                </a:extLst>
              </p14:cNvPr>
              <p14:cNvContentPartPr/>
              <p14:nvPr/>
            </p14:nvContentPartPr>
            <p14:xfrm>
              <a:off x="551751" y="1199279"/>
              <a:ext cx="8271065" cy="90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716C6C-C1BB-411A-8EB0-E4AEDCA42A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431" y="1194959"/>
                <a:ext cx="8279705" cy="9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A13600-72DB-41E5-8110-1891A026E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6099"/>
            <a:ext cx="9144000" cy="57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09914 0.0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8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0.09184 0.0143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E8FF2-98D2-47FA-BB63-075AC0FD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83"/>
            <a:ext cx="9144000" cy="5655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FF52E-167D-4E0C-A0B3-8983C5817F35}"/>
                  </a:ext>
                </a:extLst>
              </p14:cNvPr>
              <p14:cNvContentPartPr/>
              <p14:nvPr/>
            </p14:nvContentPartPr>
            <p14:xfrm>
              <a:off x="693815" y="1263939"/>
              <a:ext cx="7707960" cy="16677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FF52E-167D-4E0C-A0B3-8983C5817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816" y="1209945"/>
                <a:ext cx="7761597" cy="17753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6B6D07-9F99-48BF-B3AB-8DDFDF99AB2A}"/>
              </a:ext>
            </a:extLst>
          </p:cNvPr>
          <p:cNvSpPr/>
          <p:nvPr/>
        </p:nvSpPr>
        <p:spPr>
          <a:xfrm>
            <a:off x="8616875" y="349624"/>
            <a:ext cx="527125" cy="293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6ECD60-92C6-4C52-B2ED-A9429F1C4BD9}"/>
              </a:ext>
            </a:extLst>
          </p:cNvPr>
          <p:cNvSpPr/>
          <p:nvPr/>
        </p:nvSpPr>
        <p:spPr>
          <a:xfrm>
            <a:off x="2909944" y="776177"/>
            <a:ext cx="615497" cy="527230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52DF7-5DF4-49A4-A8B3-A8B47C570561}"/>
              </a:ext>
            </a:extLst>
          </p:cNvPr>
          <p:cNvSpPr/>
          <p:nvPr/>
        </p:nvSpPr>
        <p:spPr>
          <a:xfrm>
            <a:off x="3525441" y="776177"/>
            <a:ext cx="615497" cy="5272309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4FE95-32EF-4247-8D84-FE3C051F193A}"/>
              </a:ext>
            </a:extLst>
          </p:cNvPr>
          <p:cNvSpPr/>
          <p:nvPr/>
        </p:nvSpPr>
        <p:spPr>
          <a:xfrm>
            <a:off x="4131470" y="776177"/>
            <a:ext cx="615497" cy="5272309"/>
          </a:xfrm>
          <a:prstGeom prst="rect">
            <a:avLst/>
          </a:prstGeom>
          <a:solidFill>
            <a:srgbClr val="FFFF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47CFA5-1A89-47BC-A71C-BB28F757DD44}"/>
              </a:ext>
            </a:extLst>
          </p:cNvPr>
          <p:cNvSpPr/>
          <p:nvPr/>
        </p:nvSpPr>
        <p:spPr>
          <a:xfrm>
            <a:off x="4746967" y="776177"/>
            <a:ext cx="615497" cy="5272309"/>
          </a:xfrm>
          <a:prstGeom prst="rect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8ABD8-C1EE-46B6-948E-8899B85BB587}"/>
              </a:ext>
            </a:extLst>
          </p:cNvPr>
          <p:cNvSpPr/>
          <p:nvPr/>
        </p:nvSpPr>
        <p:spPr>
          <a:xfrm>
            <a:off x="5362464" y="776177"/>
            <a:ext cx="615497" cy="5272309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217F5-4D6D-44D5-A434-5F0ED39E8EE8}"/>
              </a:ext>
            </a:extLst>
          </p:cNvPr>
          <p:cNvSpPr/>
          <p:nvPr/>
        </p:nvSpPr>
        <p:spPr>
          <a:xfrm>
            <a:off x="5968493" y="776177"/>
            <a:ext cx="615497" cy="5272309"/>
          </a:xfrm>
          <a:prstGeom prst="rect">
            <a:avLst/>
          </a:prstGeom>
          <a:solidFill>
            <a:srgbClr val="7030A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EE00D2-2A7F-4348-8623-967E1E522097}"/>
              </a:ext>
            </a:extLst>
          </p:cNvPr>
          <p:cNvCxnSpPr/>
          <p:nvPr/>
        </p:nvCxnSpPr>
        <p:spPr>
          <a:xfrm>
            <a:off x="3588489" y="1099135"/>
            <a:ext cx="1446028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AFE9C9-E123-42AE-AEBA-EFD6B48531FE}"/>
              </a:ext>
            </a:extLst>
          </p:cNvPr>
          <p:cNvSpPr txBox="1"/>
          <p:nvPr/>
        </p:nvSpPr>
        <p:spPr>
          <a:xfrm>
            <a:off x="4093438" y="748456"/>
            <a:ext cx="62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31887-3B3A-4F38-9870-840FB34FBE8C}"/>
              </a:ext>
            </a:extLst>
          </p:cNvPr>
          <p:cNvCxnSpPr>
            <a:cxnSpLocks/>
          </p:cNvCxnSpPr>
          <p:nvPr/>
        </p:nvCxnSpPr>
        <p:spPr>
          <a:xfrm flipV="1">
            <a:off x="4982351" y="2931639"/>
            <a:ext cx="1182004" cy="24906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656A4C-F5BF-404A-BFF3-F94F49F01DDD}"/>
              </a:ext>
            </a:extLst>
          </p:cNvPr>
          <p:cNvSpPr txBox="1"/>
          <p:nvPr/>
        </p:nvSpPr>
        <p:spPr>
          <a:xfrm>
            <a:off x="5446106" y="2546142"/>
            <a:ext cx="62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A52379-B3DD-4FB3-997F-207A952379E2}"/>
              </a:ext>
            </a:extLst>
          </p:cNvPr>
          <p:cNvCxnSpPr>
            <a:cxnSpLocks/>
          </p:cNvCxnSpPr>
          <p:nvPr/>
        </p:nvCxnSpPr>
        <p:spPr>
          <a:xfrm>
            <a:off x="6180870" y="926956"/>
            <a:ext cx="1323254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180B7-D196-4069-A3AD-4301974F49B4}"/>
              </a:ext>
            </a:extLst>
          </p:cNvPr>
          <p:cNvSpPr txBox="1"/>
          <p:nvPr/>
        </p:nvSpPr>
        <p:spPr>
          <a:xfrm>
            <a:off x="6685819" y="576277"/>
            <a:ext cx="62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BFD9EA-D500-412A-8939-F871CC979F02}"/>
              </a:ext>
            </a:extLst>
          </p:cNvPr>
          <p:cNvSpPr/>
          <p:nvPr/>
        </p:nvSpPr>
        <p:spPr>
          <a:xfrm>
            <a:off x="6579740" y="776176"/>
            <a:ext cx="615497" cy="527230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006652-2F54-4D98-8CAC-E0B9B1035E25}"/>
              </a:ext>
            </a:extLst>
          </p:cNvPr>
          <p:cNvSpPr/>
          <p:nvPr/>
        </p:nvSpPr>
        <p:spPr>
          <a:xfrm>
            <a:off x="7196376" y="776175"/>
            <a:ext cx="615497" cy="5272309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752D3B-7152-4790-8A78-5ED5E1512E43}"/>
              </a:ext>
            </a:extLst>
          </p:cNvPr>
          <p:cNvCxnSpPr>
            <a:cxnSpLocks/>
          </p:cNvCxnSpPr>
          <p:nvPr/>
        </p:nvCxnSpPr>
        <p:spPr>
          <a:xfrm>
            <a:off x="7629882" y="1839583"/>
            <a:ext cx="1323254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8C503C-A400-4731-8B58-264D375D22A6}"/>
              </a:ext>
            </a:extLst>
          </p:cNvPr>
          <p:cNvSpPr txBox="1"/>
          <p:nvPr/>
        </p:nvSpPr>
        <p:spPr>
          <a:xfrm>
            <a:off x="8274844" y="1797039"/>
            <a:ext cx="62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31ED08-D28E-4A32-A26C-F266D0B19C89}"/>
              </a:ext>
            </a:extLst>
          </p:cNvPr>
          <p:cNvCxnSpPr>
            <a:cxnSpLocks/>
          </p:cNvCxnSpPr>
          <p:nvPr/>
        </p:nvCxnSpPr>
        <p:spPr>
          <a:xfrm flipV="1">
            <a:off x="6585830" y="2799937"/>
            <a:ext cx="1627444" cy="22745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F308F43-B56B-49A7-A29B-9A09EC316348}"/>
              </a:ext>
            </a:extLst>
          </p:cNvPr>
          <p:cNvSpPr txBox="1"/>
          <p:nvPr/>
        </p:nvSpPr>
        <p:spPr>
          <a:xfrm>
            <a:off x="7277805" y="2418893"/>
            <a:ext cx="62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2688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27FEB-BBA0-4DD6-836B-3385EEF1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08"/>
            <a:ext cx="9144000" cy="56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1DA035-2F1D-4EC7-A2C8-F376C68B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292"/>
            <a:ext cx="9144000" cy="5697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FDF1-92DB-4D65-BEE2-EB3B22F6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526"/>
            <a:ext cx="9144000" cy="56949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1F2BF9-7FD4-47BD-96EE-B68489BE28D3}"/>
              </a:ext>
            </a:extLst>
          </p:cNvPr>
          <p:cNvSpPr/>
          <p:nvPr/>
        </p:nvSpPr>
        <p:spPr>
          <a:xfrm>
            <a:off x="269274" y="-242293"/>
            <a:ext cx="8881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Cleaned (duplicates Removed)</a:t>
            </a:r>
          </a:p>
        </p:txBody>
      </p:sp>
    </p:spTree>
    <p:extLst>
      <p:ext uri="{BB962C8B-B14F-4D97-AF65-F5344CB8AC3E}">
        <p14:creationId xmlns:p14="http://schemas.microsoft.com/office/powerpoint/2010/main" val="14400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2F6EA1-5603-4465-B8D9-AB01EF9B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526"/>
            <a:ext cx="9144000" cy="5694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497D7-F066-44C5-AB1D-5279327016FD}"/>
              </a:ext>
            </a:extLst>
          </p:cNvPr>
          <p:cNvSpPr/>
          <p:nvPr/>
        </p:nvSpPr>
        <p:spPr>
          <a:xfrm>
            <a:off x="2576919" y="-242293"/>
            <a:ext cx="426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Raw Database</a:t>
            </a:r>
          </a:p>
        </p:txBody>
      </p:sp>
    </p:spTree>
    <p:extLst>
      <p:ext uri="{BB962C8B-B14F-4D97-AF65-F5344CB8AC3E}">
        <p14:creationId xmlns:p14="http://schemas.microsoft.com/office/powerpoint/2010/main" val="378552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2324-743A-44AD-B113-C311E41D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EBA5-6714-4F70-BA32-3D850E7AD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95C-7994-4C7E-87FD-3C7C23FA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84"/>
            <a:ext cx="9144000" cy="5701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FE0297-9A3F-4D5F-A2BA-4C2066DEFAC6}"/>
              </a:ext>
            </a:extLst>
          </p:cNvPr>
          <p:cNvSpPr/>
          <p:nvPr/>
        </p:nvSpPr>
        <p:spPr>
          <a:xfrm>
            <a:off x="2119613" y="-242293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Sentimentr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Mods</a:t>
            </a:r>
          </a:p>
        </p:txBody>
      </p:sp>
    </p:spTree>
    <p:extLst>
      <p:ext uri="{BB962C8B-B14F-4D97-AF65-F5344CB8AC3E}">
        <p14:creationId xmlns:p14="http://schemas.microsoft.com/office/powerpoint/2010/main" val="319266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8F80-45D3-445B-A357-0D78FAD9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A7A5-A137-4699-A0C6-F2E7F491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91535-206F-4AD2-AE7D-6E05D3F1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357"/>
            <a:ext cx="9144000" cy="5703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048827-E894-4536-8C9D-0AE2B166F4DB}"/>
              </a:ext>
            </a:extLst>
          </p:cNvPr>
          <p:cNvSpPr/>
          <p:nvPr/>
        </p:nvSpPr>
        <p:spPr>
          <a:xfrm>
            <a:off x="3579911" y="42530"/>
            <a:ext cx="3028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</a:rPr>
              <a:t>Zero Hedge</a:t>
            </a:r>
          </a:p>
        </p:txBody>
      </p:sp>
    </p:spTree>
    <p:extLst>
      <p:ext uri="{BB962C8B-B14F-4D97-AF65-F5344CB8AC3E}">
        <p14:creationId xmlns:p14="http://schemas.microsoft.com/office/powerpoint/2010/main" val="4795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E0708-B1AB-4609-A369-EFD86ACB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88"/>
            <a:ext cx="9144000" cy="5693624"/>
          </a:xfrm>
          <a:prstGeom prst="rect">
            <a:avLst/>
          </a:prstGeom>
        </p:spPr>
      </p:pic>
      <p:sp>
        <p:nvSpPr>
          <p:cNvPr id="5" name="AutoShape 2" descr="Image result for emoji png">
            <a:extLst>
              <a:ext uri="{FF2B5EF4-FFF2-40B4-BE49-F238E27FC236}">
                <a16:creationId xmlns:a16="http://schemas.microsoft.com/office/drawing/2014/main" id="{9749553D-3DF0-46DD-AA2A-2F674EED1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6E6C1-0474-4566-938F-31F0A86EC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1" y="5317970"/>
            <a:ext cx="308787" cy="322823"/>
          </a:xfrm>
          <a:prstGeom prst="rect">
            <a:avLst/>
          </a:prstGeom>
        </p:spPr>
      </p:pic>
      <p:pic>
        <p:nvPicPr>
          <p:cNvPr id="10" name="Picture 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67A592A5-0253-47C7-B148-3B3B20884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6" y="5077046"/>
            <a:ext cx="198228" cy="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3377</TotalTime>
  <Words>32</Words>
  <Application>Microsoft Office PowerPoint</Application>
  <PresentationFormat>On-screen Show (4:3)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Filter</dc:title>
  <dc:creator>joseph difrancesco</dc:creator>
  <cp:lastModifiedBy>joseph difrancesco</cp:lastModifiedBy>
  <cp:revision>21</cp:revision>
  <dcterms:created xsi:type="dcterms:W3CDTF">2017-12-12T10:19:17Z</dcterms:created>
  <dcterms:modified xsi:type="dcterms:W3CDTF">2018-02-09T12:13:34Z</dcterms:modified>
</cp:coreProperties>
</file>